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38" r:id="rId1"/>
  </p:sldMasterIdLst>
  <p:sldIdLst>
    <p:sldId id="256" r:id="rId2"/>
    <p:sldId id="257" r:id="rId3"/>
    <p:sldId id="258" r:id="rId4"/>
    <p:sldId id="259" r:id="rId5"/>
    <p:sldId id="263" r:id="rId6"/>
    <p:sldId id="298" r:id="rId7"/>
    <p:sldId id="262"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4" r:id="rId26"/>
    <p:sldId id="281" r:id="rId27"/>
    <p:sldId id="282" r:id="rId28"/>
    <p:sldId id="285" r:id="rId29"/>
    <p:sldId id="286" r:id="rId30"/>
    <p:sldId id="287" r:id="rId31"/>
    <p:sldId id="288" r:id="rId32"/>
    <p:sldId id="289" r:id="rId33"/>
    <p:sldId id="291" r:id="rId34"/>
    <p:sldId id="292" r:id="rId35"/>
    <p:sldId id="293" r:id="rId36"/>
    <p:sldId id="294" r:id="rId37"/>
    <p:sldId id="295" r:id="rId38"/>
    <p:sldId id="296" r:id="rId39"/>
    <p:sldId id="29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varScale="1">
        <p:scale>
          <a:sx n="65" d="100"/>
          <a:sy n="65" d="100"/>
        </p:scale>
        <p:origin x="10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er\Desktop\CAPSTONE%20PROJECT\SOLUTION\EDA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prob2!$G$7</c:f>
              <c:strCache>
                <c:ptCount val="1"/>
                <c:pt idx="0">
                  <c:v>avg_latitude</c:v>
                </c:pt>
              </c:strCache>
            </c:strRef>
          </c:tx>
          <c:spPr>
            <a:solidFill>
              <a:schemeClr val="accent1"/>
            </a:solidFill>
            <a:ln>
              <a:noFill/>
            </a:ln>
            <a:effectLst/>
          </c:spPr>
          <c:invertIfNegative val="0"/>
          <c:cat>
            <c:strRef>
              <c:f>prob2!$F$8:$F$11</c:f>
              <c:strCache>
                <c:ptCount val="4"/>
                <c:pt idx="0">
                  <c:v>Haifa</c:v>
                </c:pt>
                <c:pt idx="1">
                  <c:v>Jerusalem</c:v>
                </c:pt>
                <c:pt idx="2">
                  <c:v>Nahariyya</c:v>
                </c:pt>
                <c:pt idx="3">
                  <c:v>Tel Aviv District</c:v>
                </c:pt>
              </c:strCache>
            </c:strRef>
          </c:cat>
          <c:val>
            <c:numRef>
              <c:f>prob2!$G$8:$G$11</c:f>
              <c:numCache>
                <c:formatCode>0</c:formatCode>
                <c:ptCount val="4"/>
                <c:pt idx="0">
                  <c:v>32.815559</c:v>
                </c:pt>
                <c:pt idx="1">
                  <c:v>31.769038999999999</c:v>
                </c:pt>
                <c:pt idx="2">
                  <c:v>33.005859000000001</c:v>
                </c:pt>
                <c:pt idx="3">
                  <c:v>32.083328000000002</c:v>
                </c:pt>
              </c:numCache>
            </c:numRef>
          </c:val>
          <c:extLst>
            <c:ext xmlns:c16="http://schemas.microsoft.com/office/drawing/2014/chart" uri="{C3380CC4-5D6E-409C-BE32-E72D297353CC}">
              <c16:uniqueId val="{00000000-895B-42DE-B879-94780B80C394}"/>
            </c:ext>
          </c:extLst>
        </c:ser>
        <c:ser>
          <c:idx val="1"/>
          <c:order val="1"/>
          <c:tx>
            <c:strRef>
              <c:f>prob2!$H$7</c:f>
              <c:strCache>
                <c:ptCount val="1"/>
                <c:pt idx="0">
                  <c:v>avg_longitude</c:v>
                </c:pt>
              </c:strCache>
            </c:strRef>
          </c:tx>
          <c:spPr>
            <a:solidFill>
              <a:schemeClr val="accent2"/>
            </a:solidFill>
            <a:ln>
              <a:noFill/>
            </a:ln>
            <a:effectLst/>
          </c:spPr>
          <c:invertIfNegative val="0"/>
          <c:cat>
            <c:strRef>
              <c:f>prob2!$F$8:$F$11</c:f>
              <c:strCache>
                <c:ptCount val="4"/>
                <c:pt idx="0">
                  <c:v>Haifa</c:v>
                </c:pt>
                <c:pt idx="1">
                  <c:v>Jerusalem</c:v>
                </c:pt>
                <c:pt idx="2">
                  <c:v>Nahariyya</c:v>
                </c:pt>
                <c:pt idx="3">
                  <c:v>Tel Aviv District</c:v>
                </c:pt>
              </c:strCache>
            </c:strRef>
          </c:cat>
          <c:val>
            <c:numRef>
              <c:f>prob2!$H$8:$H$11</c:f>
              <c:numCache>
                <c:formatCode>0</c:formatCode>
                <c:ptCount val="4"/>
                <c:pt idx="0">
                  <c:v>34.989170000000001</c:v>
                </c:pt>
                <c:pt idx="1">
                  <c:v>35.216330999999997</c:v>
                </c:pt>
                <c:pt idx="2">
                  <c:v>35.094090000000001</c:v>
                </c:pt>
                <c:pt idx="3">
                  <c:v>34.799999</c:v>
                </c:pt>
              </c:numCache>
            </c:numRef>
          </c:val>
          <c:extLst>
            <c:ext xmlns:c16="http://schemas.microsoft.com/office/drawing/2014/chart" uri="{C3380CC4-5D6E-409C-BE32-E72D297353CC}">
              <c16:uniqueId val="{00000001-895B-42DE-B879-94780B80C394}"/>
            </c:ext>
          </c:extLst>
        </c:ser>
        <c:dLbls>
          <c:showLegendKey val="0"/>
          <c:showVal val="0"/>
          <c:showCatName val="0"/>
          <c:showSerName val="0"/>
          <c:showPercent val="0"/>
          <c:showBubbleSize val="0"/>
        </c:dLbls>
        <c:gapWidth val="182"/>
        <c:axId val="783033760"/>
        <c:axId val="783030520"/>
      </c:barChart>
      <c:catAx>
        <c:axId val="7830337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030520"/>
        <c:crosses val="autoZero"/>
        <c:auto val="1"/>
        <c:lblAlgn val="ctr"/>
        <c:lblOffset val="100"/>
        <c:noMultiLvlLbl val="0"/>
      </c:catAx>
      <c:valAx>
        <c:axId val="78303052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033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[EDA1.xlsx]prob11 chart!PivotTable34</c:name>
    <c:fmtId val="3"/>
  </c:pivotSource>
  <c:chart>
    <c:autoTitleDeleted val="1"/>
    <c:pivotFmts>
      <c:pivotFmt>
        <c:idx val="0"/>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184076990376204"/>
          <c:y val="7.6469816272965882E-2"/>
          <c:w val="0.81371478565179356"/>
          <c:h val="0.68631999125109366"/>
        </c:manualLayout>
      </c:layout>
      <c:barChart>
        <c:barDir val="col"/>
        <c:grouping val="clustered"/>
        <c:varyColors val="0"/>
        <c:ser>
          <c:idx val="0"/>
          <c:order val="0"/>
          <c:tx>
            <c:strRef>
              <c:f>'prob11 chart'!$B$3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cat>
            <c:strRef>
              <c:f>'prob11 chart'!$A$4:$A$11</c:f>
              <c:strCache>
                <c:ptCount val="8"/>
                <c:pt idx="0">
                  <c:v>East</c:v>
                </c:pt>
                <c:pt idx="1">
                  <c:v>North</c:v>
                </c:pt>
                <c:pt idx="2">
                  <c:v>Northeast</c:v>
                </c:pt>
                <c:pt idx="3">
                  <c:v>Northwest</c:v>
                </c:pt>
                <c:pt idx="4">
                  <c:v>South</c:v>
                </c:pt>
                <c:pt idx="5">
                  <c:v>Southeast</c:v>
                </c:pt>
                <c:pt idx="6">
                  <c:v>Southwest</c:v>
                </c:pt>
                <c:pt idx="7">
                  <c:v>West</c:v>
                </c:pt>
              </c:strCache>
            </c:strRef>
          </c:cat>
          <c:val>
            <c:numRef>
              <c:f>'prob11 chart'!$B$4:$B$11</c:f>
              <c:numCache>
                <c:formatCode>General</c:formatCode>
                <c:ptCount val="8"/>
                <c:pt idx="0">
                  <c:v>17080</c:v>
                </c:pt>
                <c:pt idx="1">
                  <c:v>93335</c:v>
                </c:pt>
                <c:pt idx="2">
                  <c:v>10583</c:v>
                </c:pt>
                <c:pt idx="3">
                  <c:v>10270</c:v>
                </c:pt>
                <c:pt idx="4">
                  <c:v>30411</c:v>
                </c:pt>
                <c:pt idx="5">
                  <c:v>9827</c:v>
                </c:pt>
                <c:pt idx="6">
                  <c:v>13771</c:v>
                </c:pt>
                <c:pt idx="7">
                  <c:v>21781</c:v>
                </c:pt>
              </c:numCache>
            </c:numRef>
          </c:val>
          <c:extLst>
            <c:ext xmlns:c16="http://schemas.microsoft.com/office/drawing/2014/chart" uri="{C3380CC4-5D6E-409C-BE32-E72D297353CC}">
              <c16:uniqueId val="{00000000-7E63-495A-BB3F-09A11A27A473}"/>
            </c:ext>
          </c:extLst>
        </c:ser>
        <c:dLbls>
          <c:showLegendKey val="0"/>
          <c:showVal val="0"/>
          <c:showCatName val="0"/>
          <c:showSerName val="0"/>
          <c:showPercent val="0"/>
          <c:showBubbleSize val="0"/>
        </c:dLbls>
        <c:gapWidth val="65"/>
        <c:axId val="1214817208"/>
        <c:axId val="1214819728"/>
      </c:barChart>
      <c:catAx>
        <c:axId val="121481720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214819728"/>
        <c:crosses val="autoZero"/>
        <c:auto val="1"/>
        <c:lblAlgn val="ctr"/>
        <c:lblOffset val="100"/>
        <c:noMultiLvlLbl val="0"/>
      </c:catAx>
      <c:valAx>
        <c:axId val="121481972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21481720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prob12!$G$6:$G$8</c:f>
              <c:strCache>
                <c:ptCount val="3"/>
                <c:pt idx="0">
                  <c:v>wind speed and frequency</c:v>
                </c:pt>
                <c:pt idx="1">
                  <c:v>-0.044822469</c:v>
                </c:pt>
                <c:pt idx="2">
                  <c:v>wind_direction and frequency </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yVal>
            <c:numRef>
              <c:f>prob12!$G$9</c:f>
              <c:numCache>
                <c:formatCode>General</c:formatCode>
                <c:ptCount val="1"/>
                <c:pt idx="0">
                  <c:v>-5.2852848271004137E-2</c:v>
                </c:pt>
              </c:numCache>
            </c:numRef>
          </c:yVal>
          <c:smooth val="0"/>
          <c:extLst>
            <c:ext xmlns:c16="http://schemas.microsoft.com/office/drawing/2014/chart" uri="{C3380CC4-5D6E-409C-BE32-E72D297353CC}">
              <c16:uniqueId val="{00000000-C34A-44D5-8A0B-593F7CF95811}"/>
            </c:ext>
          </c:extLst>
        </c:ser>
        <c:dLbls>
          <c:showLegendKey val="0"/>
          <c:showVal val="0"/>
          <c:showCatName val="0"/>
          <c:showSerName val="0"/>
          <c:showPercent val="0"/>
          <c:showBubbleSize val="0"/>
        </c:dLbls>
        <c:axId val="813937784"/>
        <c:axId val="813936704"/>
      </c:scatterChart>
      <c:valAx>
        <c:axId val="813937784"/>
        <c:scaling>
          <c:orientation val="minMax"/>
        </c:scaling>
        <c:delete val="0"/>
        <c:axPos val="b"/>
        <c:majorGridlines>
          <c:spPr>
            <a:ln w="9525" cap="flat" cmpd="sng" algn="ctr">
              <a:solidFill>
                <a:schemeClr val="lt1">
                  <a:alpha val="2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813936704"/>
        <c:crosses val="autoZero"/>
        <c:crossBetween val="midCat"/>
      </c:valAx>
      <c:valAx>
        <c:axId val="813936704"/>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8139377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tx2">
                  <a:lumMod val="75000"/>
                </a:schemeClr>
              </a:solidFill>
              <a:round/>
            </a:ln>
            <a:effectLst/>
          </c:spPr>
          <c:marker>
            <c:symbol val="circle"/>
            <c:size val="5"/>
            <c:spPr>
              <a:solidFill>
                <a:schemeClr val="accent1"/>
              </a:solidFill>
              <a:ln w="9525">
                <a:solidFill>
                  <a:schemeClr val="tx2">
                    <a:lumMod val="75000"/>
                  </a:schemeClr>
                </a:solidFill>
              </a:ln>
              <a:effectLst/>
            </c:spPr>
          </c:marker>
          <c:xVal>
            <c:strRef>
              <c:f>prob3!$B$28:$E$28</c:f>
              <c:strCache>
                <c:ptCount val="4"/>
                <c:pt idx="0">
                  <c:v>Correlation_Lat_Temperature</c:v>
                </c:pt>
                <c:pt idx="1">
                  <c:v>Correlation_Lon_Temperature</c:v>
                </c:pt>
                <c:pt idx="2">
                  <c:v>Correlation_Lat_Humidity</c:v>
                </c:pt>
                <c:pt idx="3">
                  <c:v>Correlation_Lon_Humidity</c:v>
                </c:pt>
              </c:strCache>
            </c:strRef>
          </c:xVal>
          <c:yVal>
            <c:numRef>
              <c:f>prob3!$B$29:$E$29</c:f>
              <c:numCache>
                <c:formatCode>General</c:formatCode>
                <c:ptCount val="4"/>
                <c:pt idx="0">
                  <c:v>59.195901417075703</c:v>
                </c:pt>
                <c:pt idx="1">
                  <c:v>414.022792677751</c:v>
                </c:pt>
                <c:pt idx="2">
                  <c:v>106.71154583424099</c:v>
                </c:pt>
                <c:pt idx="3">
                  <c:v>1303.2310705754801</c:v>
                </c:pt>
              </c:numCache>
            </c:numRef>
          </c:yVal>
          <c:smooth val="0"/>
          <c:extLst>
            <c:ext xmlns:c16="http://schemas.microsoft.com/office/drawing/2014/chart" uri="{C3380CC4-5D6E-409C-BE32-E72D297353CC}">
              <c16:uniqueId val="{00000000-2AE8-4EB5-B0DB-FBB14F085D51}"/>
            </c:ext>
          </c:extLst>
        </c:ser>
        <c:dLbls>
          <c:showLegendKey val="0"/>
          <c:showVal val="0"/>
          <c:showCatName val="0"/>
          <c:showSerName val="0"/>
          <c:showPercent val="0"/>
          <c:showBubbleSize val="0"/>
        </c:dLbls>
        <c:axId val="783088840"/>
        <c:axId val="783089200"/>
      </c:scatterChart>
      <c:valAx>
        <c:axId val="78308884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089200"/>
        <c:crosses val="autoZero"/>
        <c:crossBetween val="midCat"/>
      </c:valAx>
      <c:valAx>
        <c:axId val="783089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088840"/>
        <c:crosses val="autoZero"/>
        <c:crossBetween val="midCat"/>
      </c:valAx>
      <c:spPr>
        <a:solidFill>
          <a:schemeClr val="bg2">
            <a:lumMod val="60000"/>
            <a:lumOff val="40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4713796827297734"/>
          <c:y val="6.708595387840671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prob4!$C$31</c:f>
              <c:strCache>
                <c:ptCount val="1"/>
                <c:pt idx="0">
                  <c:v>Rainy_day_count</c:v>
                </c:pt>
              </c:strCache>
            </c:strRef>
          </c:tx>
          <c:spPr>
            <a:solidFill>
              <a:schemeClr val="accent1"/>
            </a:solidFill>
            <a:ln>
              <a:noFill/>
            </a:ln>
            <a:effectLst/>
          </c:spPr>
          <c:invertIfNegative val="0"/>
          <c:cat>
            <c:strRef>
              <c:f>prob4!$B$32:$B$34</c:f>
              <c:strCache>
                <c:ptCount val="3"/>
                <c:pt idx="0">
                  <c:v>Portland</c:v>
                </c:pt>
                <c:pt idx="1">
                  <c:v>Vancouver</c:v>
                </c:pt>
                <c:pt idx="2">
                  <c:v>Seattle</c:v>
                </c:pt>
              </c:strCache>
            </c:strRef>
          </c:cat>
          <c:val>
            <c:numRef>
              <c:f>prob4!$C$32:$C$34</c:f>
              <c:numCache>
                <c:formatCode>General</c:formatCode>
                <c:ptCount val="3"/>
                <c:pt idx="0">
                  <c:v>10994</c:v>
                </c:pt>
                <c:pt idx="1">
                  <c:v>10312</c:v>
                </c:pt>
                <c:pt idx="2">
                  <c:v>9731</c:v>
                </c:pt>
              </c:numCache>
            </c:numRef>
          </c:val>
          <c:extLst>
            <c:ext xmlns:c16="http://schemas.microsoft.com/office/drawing/2014/chart" uri="{C3380CC4-5D6E-409C-BE32-E72D297353CC}">
              <c16:uniqueId val="{00000000-528C-4416-BDB5-71BA74F41DE6}"/>
            </c:ext>
          </c:extLst>
        </c:ser>
        <c:dLbls>
          <c:showLegendKey val="0"/>
          <c:showVal val="0"/>
          <c:showCatName val="0"/>
          <c:showSerName val="0"/>
          <c:showPercent val="0"/>
          <c:showBubbleSize val="0"/>
        </c:dLbls>
        <c:gapWidth val="219"/>
        <c:overlap val="-27"/>
        <c:axId val="1091740168"/>
        <c:axId val="1091737288"/>
      </c:barChart>
      <c:catAx>
        <c:axId val="109174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1737288"/>
        <c:crosses val="autoZero"/>
        <c:auto val="1"/>
        <c:lblAlgn val="ctr"/>
        <c:lblOffset val="100"/>
        <c:noMultiLvlLbl val="0"/>
      </c:catAx>
      <c:valAx>
        <c:axId val="1091737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1740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yVal>
            <c:numRef>
              <c:f>prob5!$D$4</c:f>
              <c:numCache>
                <c:formatCode>General</c:formatCode>
                <c:ptCount val="1"/>
                <c:pt idx="0">
                  <c:v>9.8010549575433481E-2</c:v>
                </c:pt>
              </c:numCache>
            </c:numRef>
          </c:yVal>
          <c:smooth val="0"/>
          <c:extLst>
            <c:ext xmlns:c16="http://schemas.microsoft.com/office/drawing/2014/chart" uri="{C3380CC4-5D6E-409C-BE32-E72D297353CC}">
              <c16:uniqueId val="{00000000-4819-48F0-A33E-2919074DE206}"/>
            </c:ext>
          </c:extLst>
        </c:ser>
        <c:dLbls>
          <c:showLegendKey val="0"/>
          <c:showVal val="0"/>
          <c:showCatName val="0"/>
          <c:showSerName val="0"/>
          <c:showPercent val="0"/>
          <c:showBubbleSize val="0"/>
        </c:dLbls>
        <c:axId val="745645816"/>
        <c:axId val="745643656"/>
      </c:scatterChart>
      <c:valAx>
        <c:axId val="745645816"/>
        <c:scaling>
          <c:orientation val="minMax"/>
        </c:scaling>
        <c:delete val="0"/>
        <c:axPos val="b"/>
        <c:majorGridlines>
          <c:spPr>
            <a:ln w="9525" cap="flat" cmpd="sng" algn="ctr">
              <a:solidFill>
                <a:schemeClr val="dk1">
                  <a:lumMod val="65000"/>
                  <a:lumOff val="35000"/>
                  <a:alpha val="75000"/>
                </a:schemeClr>
              </a:solidFill>
              <a:round/>
            </a:ln>
            <a:effectLst/>
          </c:spPr>
        </c:majorGridlines>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45643656"/>
        <c:crosses val="autoZero"/>
        <c:crossBetween val="midCat"/>
      </c:valAx>
      <c:valAx>
        <c:axId val="745643656"/>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45645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287401574803145E-2"/>
          <c:y val="7.407407407407407E-2"/>
          <c:w val="0.86858070866141734"/>
          <c:h val="0.84982976086322548"/>
        </c:manualLayout>
      </c:layout>
      <c:scatterChart>
        <c:scatterStyle val="lineMarker"/>
        <c:varyColors val="0"/>
        <c:ser>
          <c:idx val="0"/>
          <c:order val="0"/>
          <c:tx>
            <c:strRef>
              <c:f>'prob 6'!$D$5</c:f>
              <c:strCache>
                <c:ptCount val="1"/>
                <c:pt idx="0">
                  <c:v>ag</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xVal>
            <c:numRef>
              <c:f>'prob 6'!$C$6:$C$137</c:f>
              <c:numCache>
                <c:formatCode>General</c:formatCode>
                <c:ptCount val="132"/>
                <c:pt idx="0">
                  <c:v>252</c:v>
                </c:pt>
                <c:pt idx="1">
                  <c:v>246</c:v>
                </c:pt>
                <c:pt idx="2">
                  <c:v>261</c:v>
                </c:pt>
                <c:pt idx="3">
                  <c:v>240</c:v>
                </c:pt>
                <c:pt idx="4">
                  <c:v>230</c:v>
                </c:pt>
                <c:pt idx="5">
                  <c:v>220</c:v>
                </c:pt>
                <c:pt idx="6">
                  <c:v>257</c:v>
                </c:pt>
                <c:pt idx="7">
                  <c:v>244</c:v>
                </c:pt>
                <c:pt idx="8">
                  <c:v>223</c:v>
                </c:pt>
                <c:pt idx="9">
                  <c:v>266</c:v>
                </c:pt>
                <c:pt idx="10">
                  <c:v>238</c:v>
                </c:pt>
                <c:pt idx="11">
                  <c:v>210</c:v>
                </c:pt>
                <c:pt idx="12">
                  <c:v>298</c:v>
                </c:pt>
                <c:pt idx="13">
                  <c:v>247</c:v>
                </c:pt>
                <c:pt idx="14">
                  <c:v>200</c:v>
                </c:pt>
                <c:pt idx="15">
                  <c:v>254</c:v>
                </c:pt>
                <c:pt idx="16">
                  <c:v>190</c:v>
                </c:pt>
                <c:pt idx="17">
                  <c:v>229</c:v>
                </c:pt>
                <c:pt idx="18">
                  <c:v>107</c:v>
                </c:pt>
                <c:pt idx="19">
                  <c:v>249</c:v>
                </c:pt>
                <c:pt idx="20">
                  <c:v>270</c:v>
                </c:pt>
                <c:pt idx="21">
                  <c:v>180</c:v>
                </c:pt>
                <c:pt idx="22">
                  <c:v>170</c:v>
                </c:pt>
                <c:pt idx="23">
                  <c:v>150</c:v>
                </c:pt>
                <c:pt idx="24">
                  <c:v>245</c:v>
                </c:pt>
                <c:pt idx="25">
                  <c:v>140</c:v>
                </c:pt>
                <c:pt idx="26">
                  <c:v>105</c:v>
                </c:pt>
                <c:pt idx="27">
                  <c:v>228</c:v>
                </c:pt>
                <c:pt idx="28">
                  <c:v>140</c:v>
                </c:pt>
                <c:pt idx="29">
                  <c:v>222</c:v>
                </c:pt>
                <c:pt idx="30">
                  <c:v>275</c:v>
                </c:pt>
                <c:pt idx="31">
                  <c:v>233</c:v>
                </c:pt>
                <c:pt idx="32">
                  <c:v>232</c:v>
                </c:pt>
                <c:pt idx="33">
                  <c:v>278</c:v>
                </c:pt>
                <c:pt idx="34">
                  <c:v>207</c:v>
                </c:pt>
                <c:pt idx="35">
                  <c:v>272</c:v>
                </c:pt>
                <c:pt idx="36">
                  <c:v>108</c:v>
                </c:pt>
                <c:pt idx="37">
                  <c:v>160</c:v>
                </c:pt>
                <c:pt idx="38">
                  <c:v>271</c:v>
                </c:pt>
                <c:pt idx="39">
                  <c:v>248</c:v>
                </c:pt>
                <c:pt idx="40">
                  <c:v>258</c:v>
                </c:pt>
                <c:pt idx="41">
                  <c:v>259</c:v>
                </c:pt>
                <c:pt idx="42">
                  <c:v>269</c:v>
                </c:pt>
                <c:pt idx="43">
                  <c:v>250</c:v>
                </c:pt>
                <c:pt idx="44">
                  <c:v>96</c:v>
                </c:pt>
                <c:pt idx="45">
                  <c:v>268</c:v>
                </c:pt>
                <c:pt idx="46">
                  <c:v>118</c:v>
                </c:pt>
                <c:pt idx="47">
                  <c:v>234</c:v>
                </c:pt>
                <c:pt idx="48">
                  <c:v>111</c:v>
                </c:pt>
                <c:pt idx="49">
                  <c:v>215</c:v>
                </c:pt>
                <c:pt idx="50">
                  <c:v>242</c:v>
                </c:pt>
                <c:pt idx="51">
                  <c:v>241</c:v>
                </c:pt>
                <c:pt idx="52">
                  <c:v>130</c:v>
                </c:pt>
                <c:pt idx="53">
                  <c:v>116</c:v>
                </c:pt>
                <c:pt idx="54">
                  <c:v>150</c:v>
                </c:pt>
                <c:pt idx="55">
                  <c:v>262</c:v>
                </c:pt>
                <c:pt idx="56">
                  <c:v>227</c:v>
                </c:pt>
                <c:pt idx="57">
                  <c:v>160</c:v>
                </c:pt>
                <c:pt idx="58">
                  <c:v>253</c:v>
                </c:pt>
                <c:pt idx="59">
                  <c:v>98</c:v>
                </c:pt>
                <c:pt idx="60">
                  <c:v>217</c:v>
                </c:pt>
                <c:pt idx="61">
                  <c:v>235</c:v>
                </c:pt>
                <c:pt idx="62">
                  <c:v>151</c:v>
                </c:pt>
                <c:pt idx="63">
                  <c:v>239</c:v>
                </c:pt>
                <c:pt idx="64">
                  <c:v>276</c:v>
                </c:pt>
                <c:pt idx="65">
                  <c:v>130</c:v>
                </c:pt>
                <c:pt idx="66">
                  <c:v>206</c:v>
                </c:pt>
                <c:pt idx="67">
                  <c:v>213</c:v>
                </c:pt>
                <c:pt idx="68">
                  <c:v>115</c:v>
                </c:pt>
                <c:pt idx="69">
                  <c:v>224</c:v>
                </c:pt>
                <c:pt idx="70">
                  <c:v>103</c:v>
                </c:pt>
                <c:pt idx="71">
                  <c:v>93</c:v>
                </c:pt>
                <c:pt idx="72">
                  <c:v>243</c:v>
                </c:pt>
                <c:pt idx="73">
                  <c:v>256</c:v>
                </c:pt>
                <c:pt idx="74">
                  <c:v>221</c:v>
                </c:pt>
                <c:pt idx="75">
                  <c:v>185</c:v>
                </c:pt>
                <c:pt idx="76">
                  <c:v>226</c:v>
                </c:pt>
                <c:pt idx="77">
                  <c:v>260</c:v>
                </c:pt>
                <c:pt idx="78">
                  <c:v>109</c:v>
                </c:pt>
                <c:pt idx="79">
                  <c:v>157</c:v>
                </c:pt>
                <c:pt idx="80">
                  <c:v>117</c:v>
                </c:pt>
                <c:pt idx="81">
                  <c:v>263</c:v>
                </c:pt>
                <c:pt idx="82">
                  <c:v>264</c:v>
                </c:pt>
                <c:pt idx="83">
                  <c:v>237</c:v>
                </c:pt>
                <c:pt idx="84">
                  <c:v>118</c:v>
                </c:pt>
                <c:pt idx="85">
                  <c:v>170</c:v>
                </c:pt>
                <c:pt idx="86">
                  <c:v>192</c:v>
                </c:pt>
                <c:pt idx="87">
                  <c:v>116</c:v>
                </c:pt>
                <c:pt idx="88">
                  <c:v>155</c:v>
                </c:pt>
                <c:pt idx="90">
                  <c:v>265</c:v>
                </c:pt>
                <c:pt idx="91">
                  <c:v>139</c:v>
                </c:pt>
                <c:pt idx="92">
                  <c:v>342</c:v>
                </c:pt>
                <c:pt idx="93">
                  <c:v>99</c:v>
                </c:pt>
                <c:pt idx="94">
                  <c:v>225</c:v>
                </c:pt>
                <c:pt idx="95">
                  <c:v>120</c:v>
                </c:pt>
                <c:pt idx="96">
                  <c:v>180</c:v>
                </c:pt>
                <c:pt idx="97">
                  <c:v>120</c:v>
                </c:pt>
                <c:pt idx="98">
                  <c:v>216</c:v>
                </c:pt>
                <c:pt idx="99">
                  <c:v>273</c:v>
                </c:pt>
                <c:pt idx="100">
                  <c:v>164</c:v>
                </c:pt>
                <c:pt idx="101">
                  <c:v>128</c:v>
                </c:pt>
                <c:pt idx="102">
                  <c:v>202</c:v>
                </c:pt>
                <c:pt idx="103">
                  <c:v>287</c:v>
                </c:pt>
                <c:pt idx="104">
                  <c:v>196</c:v>
                </c:pt>
                <c:pt idx="105">
                  <c:v>175</c:v>
                </c:pt>
                <c:pt idx="106">
                  <c:v>135</c:v>
                </c:pt>
                <c:pt idx="107">
                  <c:v>255</c:v>
                </c:pt>
                <c:pt idx="108">
                  <c:v>211</c:v>
                </c:pt>
                <c:pt idx="109">
                  <c:v>182</c:v>
                </c:pt>
                <c:pt idx="110">
                  <c:v>101</c:v>
                </c:pt>
                <c:pt idx="111">
                  <c:v>231</c:v>
                </c:pt>
                <c:pt idx="112">
                  <c:v>286</c:v>
                </c:pt>
                <c:pt idx="113">
                  <c:v>113</c:v>
                </c:pt>
                <c:pt idx="114">
                  <c:v>178</c:v>
                </c:pt>
                <c:pt idx="115">
                  <c:v>200</c:v>
                </c:pt>
                <c:pt idx="116">
                  <c:v>102</c:v>
                </c:pt>
                <c:pt idx="117">
                  <c:v>219</c:v>
                </c:pt>
                <c:pt idx="118">
                  <c:v>251</c:v>
                </c:pt>
                <c:pt idx="119">
                  <c:v>147</c:v>
                </c:pt>
                <c:pt idx="120">
                  <c:v>222</c:v>
                </c:pt>
                <c:pt idx="121">
                  <c:v>190</c:v>
                </c:pt>
                <c:pt idx="122">
                  <c:v>110</c:v>
                </c:pt>
                <c:pt idx="123">
                  <c:v>171</c:v>
                </c:pt>
                <c:pt idx="124">
                  <c:v>231</c:v>
                </c:pt>
                <c:pt idx="125">
                  <c:v>313</c:v>
                </c:pt>
                <c:pt idx="126">
                  <c:v>110</c:v>
                </c:pt>
                <c:pt idx="127">
                  <c:v>199</c:v>
                </c:pt>
                <c:pt idx="128">
                  <c:v>288</c:v>
                </c:pt>
                <c:pt idx="129">
                  <c:v>208</c:v>
                </c:pt>
                <c:pt idx="130">
                  <c:v>166</c:v>
                </c:pt>
                <c:pt idx="131">
                  <c:v>214</c:v>
                </c:pt>
              </c:numCache>
            </c:numRef>
          </c:xVal>
          <c:yVal>
            <c:numRef>
              <c:f>'prob 6'!$D$6:$D$137</c:f>
              <c:numCache>
                <c:formatCode>General</c:formatCode>
                <c:ptCount val="132"/>
                <c:pt idx="0">
                  <c:v>302.742245998469</c:v>
                </c:pt>
                <c:pt idx="1">
                  <c:v>302.65947387206501</c:v>
                </c:pt>
                <c:pt idx="2">
                  <c:v>302.36370727830302</c:v>
                </c:pt>
                <c:pt idx="3">
                  <c:v>302.15553273897802</c:v>
                </c:pt>
                <c:pt idx="4">
                  <c:v>302.15082064309701</c:v>
                </c:pt>
                <c:pt idx="5">
                  <c:v>301.80080226761601</c:v>
                </c:pt>
                <c:pt idx="6">
                  <c:v>301.49393915392602</c:v>
                </c:pt>
                <c:pt idx="7">
                  <c:v>301.49025818867301</c:v>
                </c:pt>
                <c:pt idx="8">
                  <c:v>301.485575330465</c:v>
                </c:pt>
                <c:pt idx="9">
                  <c:v>301.46125894699998</c:v>
                </c:pt>
                <c:pt idx="10">
                  <c:v>301.45044162593803</c:v>
                </c:pt>
                <c:pt idx="11">
                  <c:v>301.43647224303999</c:v>
                </c:pt>
                <c:pt idx="12">
                  <c:v>301.43561427512799</c:v>
                </c:pt>
                <c:pt idx="13">
                  <c:v>301.34806283837901</c:v>
                </c:pt>
                <c:pt idx="14">
                  <c:v>301.308005678391</c:v>
                </c:pt>
                <c:pt idx="15">
                  <c:v>301.115241431904</c:v>
                </c:pt>
                <c:pt idx="16">
                  <c:v>301.03288620027899</c:v>
                </c:pt>
                <c:pt idx="17">
                  <c:v>300.76196772987902</c:v>
                </c:pt>
                <c:pt idx="18">
                  <c:v>300.70229979172802</c:v>
                </c:pt>
                <c:pt idx="19">
                  <c:v>300.65379299319699</c:v>
                </c:pt>
                <c:pt idx="20">
                  <c:v>300.54737767162197</c:v>
                </c:pt>
                <c:pt idx="21">
                  <c:v>300.54041703431199</c:v>
                </c:pt>
                <c:pt idx="22">
                  <c:v>300.52965546893802</c:v>
                </c:pt>
                <c:pt idx="23">
                  <c:v>300.48700400868597</c:v>
                </c:pt>
                <c:pt idx="24">
                  <c:v>300.44134720367703</c:v>
                </c:pt>
                <c:pt idx="25">
                  <c:v>300.40169113491697</c:v>
                </c:pt>
                <c:pt idx="26">
                  <c:v>300.38002355345799</c:v>
                </c:pt>
                <c:pt idx="27">
                  <c:v>300.35084840519301</c:v>
                </c:pt>
                <c:pt idx="28">
                  <c:v>300.35066063401899</c:v>
                </c:pt>
                <c:pt idx="29">
                  <c:v>300.342672958023</c:v>
                </c:pt>
                <c:pt idx="30">
                  <c:v>300.34039021775698</c:v>
                </c:pt>
                <c:pt idx="31">
                  <c:v>300.289883903553</c:v>
                </c:pt>
                <c:pt idx="32">
                  <c:v>300.24807818199901</c:v>
                </c:pt>
                <c:pt idx="33">
                  <c:v>300.23868439714801</c:v>
                </c:pt>
                <c:pt idx="34">
                  <c:v>300.23255931641302</c:v>
                </c:pt>
                <c:pt idx="35">
                  <c:v>300.16020175579501</c:v>
                </c:pt>
                <c:pt idx="36">
                  <c:v>300.09973525367297</c:v>
                </c:pt>
                <c:pt idx="37">
                  <c:v>300.01965745522801</c:v>
                </c:pt>
                <c:pt idx="38">
                  <c:v>300.01371204041902</c:v>
                </c:pt>
                <c:pt idx="39">
                  <c:v>299.93078711027903</c:v>
                </c:pt>
                <c:pt idx="40">
                  <c:v>299.85697932268101</c:v>
                </c:pt>
                <c:pt idx="41">
                  <c:v>299.823680807139</c:v>
                </c:pt>
                <c:pt idx="42">
                  <c:v>299.81254273717298</c:v>
                </c:pt>
                <c:pt idx="43">
                  <c:v>299.81160406668999</c:v>
                </c:pt>
                <c:pt idx="44">
                  <c:v>299.73099852538201</c:v>
                </c:pt>
                <c:pt idx="45">
                  <c:v>299.66400077829002</c:v>
                </c:pt>
                <c:pt idx="46">
                  <c:v>299.65131853616901</c:v>
                </c:pt>
                <c:pt idx="47">
                  <c:v>299.646222323426</c:v>
                </c:pt>
                <c:pt idx="48">
                  <c:v>299.63303503586701</c:v>
                </c:pt>
                <c:pt idx="49">
                  <c:v>299.62440387633302</c:v>
                </c:pt>
                <c:pt idx="50">
                  <c:v>299.62370176077701</c:v>
                </c:pt>
                <c:pt idx="51">
                  <c:v>299.61751692352402</c:v>
                </c:pt>
                <c:pt idx="52">
                  <c:v>299.608497614378</c:v>
                </c:pt>
                <c:pt idx="53">
                  <c:v>299.57342998369802</c:v>
                </c:pt>
                <c:pt idx="54">
                  <c:v>299.52771279245297</c:v>
                </c:pt>
                <c:pt idx="55">
                  <c:v>299.50021729659198</c:v>
                </c:pt>
                <c:pt idx="56">
                  <c:v>299.45141348191999</c:v>
                </c:pt>
                <c:pt idx="57">
                  <c:v>299.42113308291101</c:v>
                </c:pt>
                <c:pt idx="58">
                  <c:v>299.41101844009398</c:v>
                </c:pt>
                <c:pt idx="59">
                  <c:v>299.34169411191601</c:v>
                </c:pt>
                <c:pt idx="60">
                  <c:v>299.312415185276</c:v>
                </c:pt>
                <c:pt idx="61">
                  <c:v>299.28047073243101</c:v>
                </c:pt>
                <c:pt idx="62">
                  <c:v>299.18108874103802</c:v>
                </c:pt>
                <c:pt idx="63">
                  <c:v>299.162524785247</c:v>
                </c:pt>
                <c:pt idx="64">
                  <c:v>299.14816906627198</c:v>
                </c:pt>
                <c:pt idx="65">
                  <c:v>299.14504957469899</c:v>
                </c:pt>
                <c:pt idx="66">
                  <c:v>299.13888358724603</c:v>
                </c:pt>
                <c:pt idx="67">
                  <c:v>299.10831266626701</c:v>
                </c:pt>
                <c:pt idx="68">
                  <c:v>299.06475173771503</c:v>
                </c:pt>
                <c:pt idx="69">
                  <c:v>299.03294013705403</c:v>
                </c:pt>
                <c:pt idx="70">
                  <c:v>299.01448994879701</c:v>
                </c:pt>
                <c:pt idx="71">
                  <c:v>298.91472467229198</c:v>
                </c:pt>
                <c:pt idx="72">
                  <c:v>298.88913624340398</c:v>
                </c:pt>
                <c:pt idx="73">
                  <c:v>298.855415762657</c:v>
                </c:pt>
                <c:pt idx="74">
                  <c:v>298.83556266084202</c:v>
                </c:pt>
                <c:pt idx="75">
                  <c:v>298.82994265544897</c:v>
                </c:pt>
                <c:pt idx="76">
                  <c:v>298.82595443397003</c:v>
                </c:pt>
                <c:pt idx="77">
                  <c:v>298.77603636877501</c:v>
                </c:pt>
                <c:pt idx="78">
                  <c:v>298.74602373531798</c:v>
                </c:pt>
                <c:pt idx="79">
                  <c:v>298.70284607350698</c:v>
                </c:pt>
                <c:pt idx="80">
                  <c:v>298.67825799572699</c:v>
                </c:pt>
                <c:pt idx="81">
                  <c:v>298.66219757662998</c:v>
                </c:pt>
                <c:pt idx="82">
                  <c:v>298.65438730301202</c:v>
                </c:pt>
                <c:pt idx="83">
                  <c:v>298.63918244716899</c:v>
                </c:pt>
                <c:pt idx="84">
                  <c:v>298.61346845726899</c:v>
                </c:pt>
                <c:pt idx="85">
                  <c:v>298.60771818411399</c:v>
                </c:pt>
                <c:pt idx="86">
                  <c:v>298.60680849123298</c:v>
                </c:pt>
                <c:pt idx="87">
                  <c:v>298.58873538296899</c:v>
                </c:pt>
                <c:pt idx="88">
                  <c:v>298.58694820530201</c:v>
                </c:pt>
                <c:pt idx="89">
                  <c:v>298.57</c:v>
                </c:pt>
                <c:pt idx="90">
                  <c:v>298.50701142885401</c:v>
                </c:pt>
                <c:pt idx="91">
                  <c:v>298.50563194443703</c:v>
                </c:pt>
                <c:pt idx="92">
                  <c:v>298.44988634917598</c:v>
                </c:pt>
                <c:pt idx="93">
                  <c:v>298.44435729897299</c:v>
                </c:pt>
                <c:pt idx="94">
                  <c:v>298.43868304461199</c:v>
                </c:pt>
                <c:pt idx="95">
                  <c:v>298.40674324438601</c:v>
                </c:pt>
                <c:pt idx="96">
                  <c:v>298.39324290741303</c:v>
                </c:pt>
                <c:pt idx="97">
                  <c:v>298.34513420133902</c:v>
                </c:pt>
                <c:pt idx="98">
                  <c:v>298.31900373376101</c:v>
                </c:pt>
                <c:pt idx="99">
                  <c:v>298.29602018740502</c:v>
                </c:pt>
                <c:pt idx="100">
                  <c:v>298.23661404674499</c:v>
                </c:pt>
                <c:pt idx="101">
                  <c:v>298.17148517521503</c:v>
                </c:pt>
                <c:pt idx="102">
                  <c:v>298.10393051083099</c:v>
                </c:pt>
                <c:pt idx="103">
                  <c:v>298.06899312427203</c:v>
                </c:pt>
                <c:pt idx="104">
                  <c:v>298.04320938314203</c:v>
                </c:pt>
                <c:pt idx="105">
                  <c:v>298.01463430722799</c:v>
                </c:pt>
                <c:pt idx="106">
                  <c:v>298.00439206195801</c:v>
                </c:pt>
                <c:pt idx="107">
                  <c:v>297.967127932094</c:v>
                </c:pt>
                <c:pt idx="108">
                  <c:v>297.94741501893702</c:v>
                </c:pt>
                <c:pt idx="109">
                  <c:v>297.938763983412</c:v>
                </c:pt>
                <c:pt idx="110">
                  <c:v>297.934344002405</c:v>
                </c:pt>
                <c:pt idx="111">
                  <c:v>297.905083664183</c:v>
                </c:pt>
                <c:pt idx="112">
                  <c:v>297.89286285544802</c:v>
                </c:pt>
                <c:pt idx="113">
                  <c:v>297.86510376529799</c:v>
                </c:pt>
                <c:pt idx="114">
                  <c:v>297.830906630063</c:v>
                </c:pt>
                <c:pt idx="115">
                  <c:v>297.79824716597398</c:v>
                </c:pt>
                <c:pt idx="116">
                  <c:v>297.796373735641</c:v>
                </c:pt>
                <c:pt idx="117">
                  <c:v>297.77471914697497</c:v>
                </c:pt>
                <c:pt idx="118">
                  <c:v>297.745422952127</c:v>
                </c:pt>
                <c:pt idx="119">
                  <c:v>297.74539102311201</c:v>
                </c:pt>
                <c:pt idx="120">
                  <c:v>297.73583159811102</c:v>
                </c:pt>
                <c:pt idx="121">
                  <c:v>297.72735496911201</c:v>
                </c:pt>
                <c:pt idx="122">
                  <c:v>297.70919271602298</c:v>
                </c:pt>
                <c:pt idx="123">
                  <c:v>297.63989209672599</c:v>
                </c:pt>
                <c:pt idx="124">
                  <c:v>297.598259104882</c:v>
                </c:pt>
                <c:pt idx="125">
                  <c:v>297.59452813849998</c:v>
                </c:pt>
                <c:pt idx="126">
                  <c:v>297.58893750143602</c:v>
                </c:pt>
                <c:pt idx="127">
                  <c:v>297.57350970589403</c:v>
                </c:pt>
                <c:pt idx="128">
                  <c:v>297.57190267246301</c:v>
                </c:pt>
                <c:pt idx="129">
                  <c:v>297.57157683887101</c:v>
                </c:pt>
                <c:pt idx="130">
                  <c:v>297.56847523662202</c:v>
                </c:pt>
                <c:pt idx="131">
                  <c:v>297.53176153688099</c:v>
                </c:pt>
              </c:numCache>
            </c:numRef>
          </c:yVal>
          <c:smooth val="0"/>
          <c:extLst>
            <c:ext xmlns:c16="http://schemas.microsoft.com/office/drawing/2014/chart" uri="{C3380CC4-5D6E-409C-BE32-E72D297353CC}">
              <c16:uniqueId val="{00000000-3CD7-4D22-B074-8E83728293CE}"/>
            </c:ext>
          </c:extLst>
        </c:ser>
        <c:dLbls>
          <c:showLegendKey val="0"/>
          <c:showVal val="0"/>
          <c:showCatName val="0"/>
          <c:showSerName val="0"/>
          <c:showPercent val="0"/>
          <c:showBubbleSize val="0"/>
        </c:dLbls>
        <c:axId val="1092425944"/>
        <c:axId val="1092419824"/>
      </c:scatterChart>
      <c:valAx>
        <c:axId val="1092425944"/>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092419824"/>
        <c:crosses val="autoZero"/>
        <c:crossBetween val="midCat"/>
      </c:valAx>
      <c:valAx>
        <c:axId val="1092419824"/>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092425944"/>
        <c:crosses val="autoZero"/>
        <c:crossBetween val="midCat"/>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73156764495347"/>
          <c:y val="0.1617996120050211"/>
          <c:w val="0.76208661417322832"/>
          <c:h val="0.69969378827646544"/>
        </c:manualLayout>
      </c:layout>
      <c:scatterChart>
        <c:scatterStyle val="lineMarker"/>
        <c:varyColors val="0"/>
        <c:ser>
          <c:idx val="2"/>
          <c:order val="0"/>
          <c:tx>
            <c:strRef>
              <c:f>prob7!$B$7</c:f>
              <c:strCache>
                <c:ptCount val="1"/>
                <c:pt idx="0">
                  <c:v>month</c:v>
                </c:pt>
              </c:strCache>
            </c:strRef>
          </c:tx>
          <c:spPr>
            <a:ln w="25400" cap="flat" cmpd="dbl" algn="ctr">
              <a:noFill/>
              <a:round/>
            </a:ln>
            <a:effectLst/>
          </c:spPr>
          <c:marker>
            <c:symbol val="circle"/>
            <c:size val="6"/>
            <c:spPr>
              <a:noFill/>
              <a:ln w="34925" cap="flat" cmpd="dbl" algn="ctr">
                <a:solidFill>
                  <a:schemeClr val="accent3">
                    <a:lumMod val="75000"/>
                    <a:alpha val="70000"/>
                  </a:schemeClr>
                </a:solidFill>
                <a:round/>
              </a:ln>
              <a:effectLst/>
            </c:spPr>
          </c:marker>
          <c:xVal>
            <c:strRef>
              <c:f>prob7!$A$8:$A$439</c:f>
              <c:strCache>
                <c:ptCount val="432"/>
                <c:pt idx="0">
                  <c:v>Albuquerque</c:v>
                </c:pt>
                <c:pt idx="1">
                  <c:v>Albuquerque</c:v>
                </c:pt>
                <c:pt idx="2">
                  <c:v>Albuquerque</c:v>
                </c:pt>
                <c:pt idx="3">
                  <c:v>Albuquerque</c:v>
                </c:pt>
                <c:pt idx="4">
                  <c:v>Albuquerque</c:v>
                </c:pt>
                <c:pt idx="5">
                  <c:v>Albuquerque</c:v>
                </c:pt>
                <c:pt idx="6">
                  <c:v>Albuquerque</c:v>
                </c:pt>
                <c:pt idx="7">
                  <c:v>Albuquerque</c:v>
                </c:pt>
                <c:pt idx="8">
                  <c:v>Albuquerque</c:v>
                </c:pt>
                <c:pt idx="9">
                  <c:v>Albuquerque</c:v>
                </c:pt>
                <c:pt idx="10">
                  <c:v>Albuquerque</c:v>
                </c:pt>
                <c:pt idx="11">
                  <c:v>Albuquerque</c:v>
                </c:pt>
                <c:pt idx="12">
                  <c:v>Atlanta</c:v>
                </c:pt>
                <c:pt idx="13">
                  <c:v>Atlanta</c:v>
                </c:pt>
                <c:pt idx="14">
                  <c:v>Atlanta</c:v>
                </c:pt>
                <c:pt idx="15">
                  <c:v>Atlanta</c:v>
                </c:pt>
                <c:pt idx="16">
                  <c:v>Atlanta</c:v>
                </c:pt>
                <c:pt idx="17">
                  <c:v>Atlanta</c:v>
                </c:pt>
                <c:pt idx="18">
                  <c:v>Atlanta</c:v>
                </c:pt>
                <c:pt idx="19">
                  <c:v>Atlanta</c:v>
                </c:pt>
                <c:pt idx="20">
                  <c:v>Atlanta</c:v>
                </c:pt>
                <c:pt idx="21">
                  <c:v>Atlanta</c:v>
                </c:pt>
                <c:pt idx="22">
                  <c:v>Atlanta</c:v>
                </c:pt>
                <c:pt idx="23">
                  <c:v>Atlanta</c:v>
                </c:pt>
                <c:pt idx="24">
                  <c:v>Beersheba</c:v>
                </c:pt>
                <c:pt idx="25">
                  <c:v>Beersheba</c:v>
                </c:pt>
                <c:pt idx="26">
                  <c:v>Beersheba</c:v>
                </c:pt>
                <c:pt idx="27">
                  <c:v>Beersheba</c:v>
                </c:pt>
                <c:pt idx="28">
                  <c:v>Beersheba</c:v>
                </c:pt>
                <c:pt idx="29">
                  <c:v>Beersheba</c:v>
                </c:pt>
                <c:pt idx="30">
                  <c:v>Beersheba</c:v>
                </c:pt>
                <c:pt idx="31">
                  <c:v>Beersheba</c:v>
                </c:pt>
                <c:pt idx="32">
                  <c:v>Beersheba</c:v>
                </c:pt>
                <c:pt idx="33">
                  <c:v>Beersheba</c:v>
                </c:pt>
                <c:pt idx="34">
                  <c:v>Beersheba</c:v>
                </c:pt>
                <c:pt idx="35">
                  <c:v>Beersheba</c:v>
                </c:pt>
                <c:pt idx="36">
                  <c:v>Boston</c:v>
                </c:pt>
                <c:pt idx="37">
                  <c:v>Boston</c:v>
                </c:pt>
                <c:pt idx="38">
                  <c:v>Boston</c:v>
                </c:pt>
                <c:pt idx="39">
                  <c:v>Boston</c:v>
                </c:pt>
                <c:pt idx="40">
                  <c:v>Boston</c:v>
                </c:pt>
                <c:pt idx="41">
                  <c:v>Boston</c:v>
                </c:pt>
                <c:pt idx="42">
                  <c:v>Boston</c:v>
                </c:pt>
                <c:pt idx="43">
                  <c:v>Boston</c:v>
                </c:pt>
                <c:pt idx="44">
                  <c:v>Boston</c:v>
                </c:pt>
                <c:pt idx="45">
                  <c:v>Boston</c:v>
                </c:pt>
                <c:pt idx="46">
                  <c:v>Boston</c:v>
                </c:pt>
                <c:pt idx="47">
                  <c:v>Boston</c:v>
                </c:pt>
                <c:pt idx="48">
                  <c:v>Charlotte</c:v>
                </c:pt>
                <c:pt idx="49">
                  <c:v>Charlotte</c:v>
                </c:pt>
                <c:pt idx="50">
                  <c:v>Charlotte</c:v>
                </c:pt>
                <c:pt idx="51">
                  <c:v>Charlotte</c:v>
                </c:pt>
                <c:pt idx="52">
                  <c:v>Charlotte</c:v>
                </c:pt>
                <c:pt idx="53">
                  <c:v>Charlotte</c:v>
                </c:pt>
                <c:pt idx="54">
                  <c:v>Charlotte</c:v>
                </c:pt>
                <c:pt idx="55">
                  <c:v>Charlotte</c:v>
                </c:pt>
                <c:pt idx="56">
                  <c:v>Charlotte</c:v>
                </c:pt>
                <c:pt idx="57">
                  <c:v>Charlotte</c:v>
                </c:pt>
                <c:pt idx="58">
                  <c:v>Charlotte</c:v>
                </c:pt>
                <c:pt idx="59">
                  <c:v>Charlotte</c:v>
                </c:pt>
                <c:pt idx="60">
                  <c:v>Chicago</c:v>
                </c:pt>
                <c:pt idx="61">
                  <c:v>Chicago</c:v>
                </c:pt>
                <c:pt idx="62">
                  <c:v>Chicago</c:v>
                </c:pt>
                <c:pt idx="63">
                  <c:v>Chicago</c:v>
                </c:pt>
                <c:pt idx="64">
                  <c:v>Chicago</c:v>
                </c:pt>
                <c:pt idx="65">
                  <c:v>Chicago</c:v>
                </c:pt>
                <c:pt idx="66">
                  <c:v>Chicago</c:v>
                </c:pt>
                <c:pt idx="67">
                  <c:v>Chicago</c:v>
                </c:pt>
                <c:pt idx="68">
                  <c:v>Chicago</c:v>
                </c:pt>
                <c:pt idx="69">
                  <c:v>Chicago</c:v>
                </c:pt>
                <c:pt idx="70">
                  <c:v>Chicago</c:v>
                </c:pt>
                <c:pt idx="71">
                  <c:v>Chicago</c:v>
                </c:pt>
                <c:pt idx="72">
                  <c:v>Dallas</c:v>
                </c:pt>
                <c:pt idx="73">
                  <c:v>Dallas</c:v>
                </c:pt>
                <c:pt idx="74">
                  <c:v>Dallas</c:v>
                </c:pt>
                <c:pt idx="75">
                  <c:v>Dallas</c:v>
                </c:pt>
                <c:pt idx="76">
                  <c:v>Dallas</c:v>
                </c:pt>
                <c:pt idx="77">
                  <c:v>Dallas</c:v>
                </c:pt>
                <c:pt idx="78">
                  <c:v>Dallas</c:v>
                </c:pt>
                <c:pt idx="79">
                  <c:v>Dallas</c:v>
                </c:pt>
                <c:pt idx="80">
                  <c:v>Dallas</c:v>
                </c:pt>
                <c:pt idx="81">
                  <c:v>Dallas</c:v>
                </c:pt>
                <c:pt idx="82">
                  <c:v>Dallas</c:v>
                </c:pt>
                <c:pt idx="83">
                  <c:v>Dallas</c:v>
                </c:pt>
                <c:pt idx="84">
                  <c:v>Denver</c:v>
                </c:pt>
                <c:pt idx="85">
                  <c:v>Denver</c:v>
                </c:pt>
                <c:pt idx="86">
                  <c:v>Denver</c:v>
                </c:pt>
                <c:pt idx="87">
                  <c:v>Denver</c:v>
                </c:pt>
                <c:pt idx="88">
                  <c:v>Denver</c:v>
                </c:pt>
                <c:pt idx="89">
                  <c:v>Denver</c:v>
                </c:pt>
                <c:pt idx="90">
                  <c:v>Denver</c:v>
                </c:pt>
                <c:pt idx="91">
                  <c:v>Denver</c:v>
                </c:pt>
                <c:pt idx="92">
                  <c:v>Denver</c:v>
                </c:pt>
                <c:pt idx="93">
                  <c:v>Denver</c:v>
                </c:pt>
                <c:pt idx="94">
                  <c:v>Denver</c:v>
                </c:pt>
                <c:pt idx="95">
                  <c:v>Denver</c:v>
                </c:pt>
                <c:pt idx="96">
                  <c:v>Detroit</c:v>
                </c:pt>
                <c:pt idx="97">
                  <c:v>Detroit</c:v>
                </c:pt>
                <c:pt idx="98">
                  <c:v>Detroit</c:v>
                </c:pt>
                <c:pt idx="99">
                  <c:v>Detroit</c:v>
                </c:pt>
                <c:pt idx="100">
                  <c:v>Detroit</c:v>
                </c:pt>
                <c:pt idx="101">
                  <c:v>Detroit</c:v>
                </c:pt>
                <c:pt idx="102">
                  <c:v>Detroit</c:v>
                </c:pt>
                <c:pt idx="103">
                  <c:v>Detroit</c:v>
                </c:pt>
                <c:pt idx="104">
                  <c:v>Detroit</c:v>
                </c:pt>
                <c:pt idx="105">
                  <c:v>Detroit</c:v>
                </c:pt>
                <c:pt idx="106">
                  <c:v>Detroit</c:v>
                </c:pt>
                <c:pt idx="107">
                  <c:v>Detroit</c:v>
                </c:pt>
                <c:pt idx="108">
                  <c:v>Eilat</c:v>
                </c:pt>
                <c:pt idx="109">
                  <c:v>Eilat</c:v>
                </c:pt>
                <c:pt idx="110">
                  <c:v>Eilat</c:v>
                </c:pt>
                <c:pt idx="111">
                  <c:v>Eilat</c:v>
                </c:pt>
                <c:pt idx="112">
                  <c:v>Eilat</c:v>
                </c:pt>
                <c:pt idx="113">
                  <c:v>Eilat</c:v>
                </c:pt>
                <c:pt idx="114">
                  <c:v>Eilat</c:v>
                </c:pt>
                <c:pt idx="115">
                  <c:v>Eilat</c:v>
                </c:pt>
                <c:pt idx="116">
                  <c:v>Eilat</c:v>
                </c:pt>
                <c:pt idx="117">
                  <c:v>Eilat</c:v>
                </c:pt>
                <c:pt idx="118">
                  <c:v>Eilat</c:v>
                </c:pt>
                <c:pt idx="119">
                  <c:v>Eilat</c:v>
                </c:pt>
                <c:pt idx="120">
                  <c:v>Haifa</c:v>
                </c:pt>
                <c:pt idx="121">
                  <c:v>Haifa</c:v>
                </c:pt>
                <c:pt idx="122">
                  <c:v>Haifa</c:v>
                </c:pt>
                <c:pt idx="123">
                  <c:v>Haifa</c:v>
                </c:pt>
                <c:pt idx="124">
                  <c:v>Haifa</c:v>
                </c:pt>
                <c:pt idx="125">
                  <c:v>Haifa</c:v>
                </c:pt>
                <c:pt idx="126">
                  <c:v>Haifa</c:v>
                </c:pt>
                <c:pt idx="127">
                  <c:v>Haifa</c:v>
                </c:pt>
                <c:pt idx="128">
                  <c:v>Haifa</c:v>
                </c:pt>
                <c:pt idx="129">
                  <c:v>Haifa</c:v>
                </c:pt>
                <c:pt idx="130">
                  <c:v>Haifa</c:v>
                </c:pt>
                <c:pt idx="131">
                  <c:v>Haifa</c:v>
                </c:pt>
                <c:pt idx="132">
                  <c:v>Houston</c:v>
                </c:pt>
                <c:pt idx="133">
                  <c:v>Houston</c:v>
                </c:pt>
                <c:pt idx="134">
                  <c:v>Houston</c:v>
                </c:pt>
                <c:pt idx="135">
                  <c:v>Houston</c:v>
                </c:pt>
                <c:pt idx="136">
                  <c:v>Houston</c:v>
                </c:pt>
                <c:pt idx="137">
                  <c:v>Houston</c:v>
                </c:pt>
                <c:pt idx="138">
                  <c:v>Houston</c:v>
                </c:pt>
                <c:pt idx="139">
                  <c:v>Houston</c:v>
                </c:pt>
                <c:pt idx="140">
                  <c:v>Houston</c:v>
                </c:pt>
                <c:pt idx="141">
                  <c:v>Houston</c:v>
                </c:pt>
                <c:pt idx="142">
                  <c:v>Houston</c:v>
                </c:pt>
                <c:pt idx="143">
                  <c:v>Houston</c:v>
                </c:pt>
                <c:pt idx="144">
                  <c:v>Indianapolis</c:v>
                </c:pt>
                <c:pt idx="145">
                  <c:v>Indianapolis</c:v>
                </c:pt>
                <c:pt idx="146">
                  <c:v>Indianapolis</c:v>
                </c:pt>
                <c:pt idx="147">
                  <c:v>Indianapolis</c:v>
                </c:pt>
                <c:pt idx="148">
                  <c:v>Indianapolis</c:v>
                </c:pt>
                <c:pt idx="149">
                  <c:v>Indianapolis</c:v>
                </c:pt>
                <c:pt idx="150">
                  <c:v>Indianapolis</c:v>
                </c:pt>
                <c:pt idx="151">
                  <c:v>Indianapolis</c:v>
                </c:pt>
                <c:pt idx="152">
                  <c:v>Indianapolis</c:v>
                </c:pt>
                <c:pt idx="153">
                  <c:v>Indianapolis</c:v>
                </c:pt>
                <c:pt idx="154">
                  <c:v>Indianapolis</c:v>
                </c:pt>
                <c:pt idx="155">
                  <c:v>Indianapolis</c:v>
                </c:pt>
                <c:pt idx="156">
                  <c:v>Jacksonville</c:v>
                </c:pt>
                <c:pt idx="157">
                  <c:v>Jacksonville</c:v>
                </c:pt>
                <c:pt idx="158">
                  <c:v>Jacksonville</c:v>
                </c:pt>
                <c:pt idx="159">
                  <c:v>Jacksonville</c:v>
                </c:pt>
                <c:pt idx="160">
                  <c:v>Jacksonville</c:v>
                </c:pt>
                <c:pt idx="161">
                  <c:v>Jacksonville</c:v>
                </c:pt>
                <c:pt idx="162">
                  <c:v>Jacksonville</c:v>
                </c:pt>
                <c:pt idx="163">
                  <c:v>Jacksonville</c:v>
                </c:pt>
                <c:pt idx="164">
                  <c:v>Jacksonville</c:v>
                </c:pt>
                <c:pt idx="165">
                  <c:v>Jacksonville</c:v>
                </c:pt>
                <c:pt idx="166">
                  <c:v>Jacksonville</c:v>
                </c:pt>
                <c:pt idx="167">
                  <c:v>Jacksonville</c:v>
                </c:pt>
                <c:pt idx="168">
                  <c:v>Jerusalem</c:v>
                </c:pt>
                <c:pt idx="169">
                  <c:v>Jerusalem</c:v>
                </c:pt>
                <c:pt idx="170">
                  <c:v>Jerusalem</c:v>
                </c:pt>
                <c:pt idx="171">
                  <c:v>Jerusalem</c:v>
                </c:pt>
                <c:pt idx="172">
                  <c:v>Jerusalem</c:v>
                </c:pt>
                <c:pt idx="173">
                  <c:v>Jerusalem</c:v>
                </c:pt>
                <c:pt idx="174">
                  <c:v>Jerusalem</c:v>
                </c:pt>
                <c:pt idx="175">
                  <c:v>Jerusalem</c:v>
                </c:pt>
                <c:pt idx="176">
                  <c:v>Jerusalem</c:v>
                </c:pt>
                <c:pt idx="177">
                  <c:v>Jerusalem</c:v>
                </c:pt>
                <c:pt idx="178">
                  <c:v>Jerusalem</c:v>
                </c:pt>
                <c:pt idx="179">
                  <c:v>Jerusalem</c:v>
                </c:pt>
                <c:pt idx="180">
                  <c:v>Kansas City</c:v>
                </c:pt>
                <c:pt idx="181">
                  <c:v>Kansas City</c:v>
                </c:pt>
                <c:pt idx="182">
                  <c:v>Kansas City</c:v>
                </c:pt>
                <c:pt idx="183">
                  <c:v>Kansas City</c:v>
                </c:pt>
                <c:pt idx="184">
                  <c:v>Kansas City</c:v>
                </c:pt>
                <c:pt idx="185">
                  <c:v>Kansas City</c:v>
                </c:pt>
                <c:pt idx="186">
                  <c:v>Kansas City</c:v>
                </c:pt>
                <c:pt idx="187">
                  <c:v>Kansas City</c:v>
                </c:pt>
                <c:pt idx="188">
                  <c:v>Kansas City</c:v>
                </c:pt>
                <c:pt idx="189">
                  <c:v>Kansas City</c:v>
                </c:pt>
                <c:pt idx="190">
                  <c:v>Kansas City</c:v>
                </c:pt>
                <c:pt idx="191">
                  <c:v>Kansas City</c:v>
                </c:pt>
                <c:pt idx="192">
                  <c:v>Las Vegas</c:v>
                </c:pt>
                <c:pt idx="193">
                  <c:v>Las Vegas</c:v>
                </c:pt>
                <c:pt idx="194">
                  <c:v>Las Vegas</c:v>
                </c:pt>
                <c:pt idx="195">
                  <c:v>Las Vegas</c:v>
                </c:pt>
                <c:pt idx="196">
                  <c:v>Las Vegas</c:v>
                </c:pt>
                <c:pt idx="197">
                  <c:v>Las Vegas</c:v>
                </c:pt>
                <c:pt idx="198">
                  <c:v>Las Vegas</c:v>
                </c:pt>
                <c:pt idx="199">
                  <c:v>Las Vegas</c:v>
                </c:pt>
                <c:pt idx="200">
                  <c:v>Las Vegas</c:v>
                </c:pt>
                <c:pt idx="201">
                  <c:v>Las Vegas</c:v>
                </c:pt>
                <c:pt idx="202">
                  <c:v>Las Vegas</c:v>
                </c:pt>
                <c:pt idx="203">
                  <c:v>Las Vegas</c:v>
                </c:pt>
                <c:pt idx="204">
                  <c:v>Los Angeles</c:v>
                </c:pt>
                <c:pt idx="205">
                  <c:v>Los Angeles</c:v>
                </c:pt>
                <c:pt idx="206">
                  <c:v>Los Angeles</c:v>
                </c:pt>
                <c:pt idx="207">
                  <c:v>Los Angeles</c:v>
                </c:pt>
                <c:pt idx="208">
                  <c:v>Los Angeles</c:v>
                </c:pt>
                <c:pt idx="209">
                  <c:v>Los Angeles</c:v>
                </c:pt>
                <c:pt idx="210">
                  <c:v>Los Angeles</c:v>
                </c:pt>
                <c:pt idx="211">
                  <c:v>Los Angeles</c:v>
                </c:pt>
                <c:pt idx="212">
                  <c:v>Los Angeles</c:v>
                </c:pt>
                <c:pt idx="213">
                  <c:v>Los Angeles</c:v>
                </c:pt>
                <c:pt idx="214">
                  <c:v>Los Angeles</c:v>
                </c:pt>
                <c:pt idx="215">
                  <c:v>Los Angeles</c:v>
                </c:pt>
                <c:pt idx="216">
                  <c:v>Miami</c:v>
                </c:pt>
                <c:pt idx="217">
                  <c:v>Miami</c:v>
                </c:pt>
                <c:pt idx="218">
                  <c:v>Miami</c:v>
                </c:pt>
                <c:pt idx="219">
                  <c:v>Miami</c:v>
                </c:pt>
                <c:pt idx="220">
                  <c:v>Miami</c:v>
                </c:pt>
                <c:pt idx="221">
                  <c:v>Miami</c:v>
                </c:pt>
                <c:pt idx="222">
                  <c:v>Miami</c:v>
                </c:pt>
                <c:pt idx="223">
                  <c:v>Miami</c:v>
                </c:pt>
                <c:pt idx="224">
                  <c:v>Miami</c:v>
                </c:pt>
                <c:pt idx="225">
                  <c:v>Miami</c:v>
                </c:pt>
                <c:pt idx="226">
                  <c:v>Miami</c:v>
                </c:pt>
                <c:pt idx="227">
                  <c:v>Miami</c:v>
                </c:pt>
                <c:pt idx="228">
                  <c:v>Minneapolis</c:v>
                </c:pt>
                <c:pt idx="229">
                  <c:v>Minneapolis</c:v>
                </c:pt>
                <c:pt idx="230">
                  <c:v>Minneapolis</c:v>
                </c:pt>
                <c:pt idx="231">
                  <c:v>Minneapolis</c:v>
                </c:pt>
                <c:pt idx="232">
                  <c:v>Minneapolis</c:v>
                </c:pt>
                <c:pt idx="233">
                  <c:v>Minneapolis</c:v>
                </c:pt>
                <c:pt idx="234">
                  <c:v>Minneapolis</c:v>
                </c:pt>
                <c:pt idx="235">
                  <c:v>Minneapolis</c:v>
                </c:pt>
                <c:pt idx="236">
                  <c:v>Minneapolis</c:v>
                </c:pt>
                <c:pt idx="237">
                  <c:v>Minneapolis</c:v>
                </c:pt>
                <c:pt idx="238">
                  <c:v>Minneapolis</c:v>
                </c:pt>
                <c:pt idx="239">
                  <c:v>Minneapolis</c:v>
                </c:pt>
                <c:pt idx="240">
                  <c:v>Montreal</c:v>
                </c:pt>
                <c:pt idx="241">
                  <c:v>Montreal</c:v>
                </c:pt>
                <c:pt idx="242">
                  <c:v>Montreal</c:v>
                </c:pt>
                <c:pt idx="243">
                  <c:v>Montreal</c:v>
                </c:pt>
                <c:pt idx="244">
                  <c:v>Montreal</c:v>
                </c:pt>
                <c:pt idx="245">
                  <c:v>Montreal</c:v>
                </c:pt>
                <c:pt idx="246">
                  <c:v>Montreal</c:v>
                </c:pt>
                <c:pt idx="247">
                  <c:v>Montreal</c:v>
                </c:pt>
                <c:pt idx="248">
                  <c:v>Montreal</c:v>
                </c:pt>
                <c:pt idx="249">
                  <c:v>Montreal</c:v>
                </c:pt>
                <c:pt idx="250">
                  <c:v>Montreal</c:v>
                </c:pt>
                <c:pt idx="251">
                  <c:v>Montreal</c:v>
                </c:pt>
                <c:pt idx="252">
                  <c:v>Nahariyya</c:v>
                </c:pt>
                <c:pt idx="253">
                  <c:v>Nahariyya</c:v>
                </c:pt>
                <c:pt idx="254">
                  <c:v>Nahariyya</c:v>
                </c:pt>
                <c:pt idx="255">
                  <c:v>Nahariyya</c:v>
                </c:pt>
                <c:pt idx="256">
                  <c:v>Nahariyya</c:v>
                </c:pt>
                <c:pt idx="257">
                  <c:v>Nahariyya</c:v>
                </c:pt>
                <c:pt idx="258">
                  <c:v>Nahariyya</c:v>
                </c:pt>
                <c:pt idx="259">
                  <c:v>Nahariyya</c:v>
                </c:pt>
                <c:pt idx="260">
                  <c:v>Nahariyya</c:v>
                </c:pt>
                <c:pt idx="261">
                  <c:v>Nahariyya</c:v>
                </c:pt>
                <c:pt idx="262">
                  <c:v>Nahariyya</c:v>
                </c:pt>
                <c:pt idx="263">
                  <c:v>Nahariyya</c:v>
                </c:pt>
                <c:pt idx="264">
                  <c:v>Nashville</c:v>
                </c:pt>
                <c:pt idx="265">
                  <c:v>Nashville</c:v>
                </c:pt>
                <c:pt idx="266">
                  <c:v>Nashville</c:v>
                </c:pt>
                <c:pt idx="267">
                  <c:v>Nashville</c:v>
                </c:pt>
                <c:pt idx="268">
                  <c:v>Nashville</c:v>
                </c:pt>
                <c:pt idx="269">
                  <c:v>Nashville</c:v>
                </c:pt>
                <c:pt idx="270">
                  <c:v>Nashville</c:v>
                </c:pt>
                <c:pt idx="271">
                  <c:v>Nashville</c:v>
                </c:pt>
                <c:pt idx="272">
                  <c:v>Nashville</c:v>
                </c:pt>
                <c:pt idx="273">
                  <c:v>Nashville</c:v>
                </c:pt>
                <c:pt idx="274">
                  <c:v>Nashville</c:v>
                </c:pt>
                <c:pt idx="275">
                  <c:v>Nashville</c:v>
                </c:pt>
                <c:pt idx="276">
                  <c:v>New York</c:v>
                </c:pt>
                <c:pt idx="277">
                  <c:v>New York</c:v>
                </c:pt>
                <c:pt idx="278">
                  <c:v>New York</c:v>
                </c:pt>
                <c:pt idx="279">
                  <c:v>New York</c:v>
                </c:pt>
                <c:pt idx="280">
                  <c:v>New York</c:v>
                </c:pt>
                <c:pt idx="281">
                  <c:v>New York</c:v>
                </c:pt>
                <c:pt idx="282">
                  <c:v>New York</c:v>
                </c:pt>
                <c:pt idx="283">
                  <c:v>New York</c:v>
                </c:pt>
                <c:pt idx="284">
                  <c:v>New York</c:v>
                </c:pt>
                <c:pt idx="285">
                  <c:v>New York</c:v>
                </c:pt>
                <c:pt idx="286">
                  <c:v>New York</c:v>
                </c:pt>
                <c:pt idx="287">
                  <c:v>New York</c:v>
                </c:pt>
                <c:pt idx="288">
                  <c:v>Philadelphia</c:v>
                </c:pt>
                <c:pt idx="289">
                  <c:v>Philadelphia</c:v>
                </c:pt>
                <c:pt idx="290">
                  <c:v>Philadelphia</c:v>
                </c:pt>
                <c:pt idx="291">
                  <c:v>Philadelphia</c:v>
                </c:pt>
                <c:pt idx="292">
                  <c:v>Philadelphia</c:v>
                </c:pt>
                <c:pt idx="293">
                  <c:v>Philadelphia</c:v>
                </c:pt>
                <c:pt idx="294">
                  <c:v>Philadelphia</c:v>
                </c:pt>
                <c:pt idx="295">
                  <c:v>Philadelphia</c:v>
                </c:pt>
                <c:pt idx="296">
                  <c:v>Philadelphia</c:v>
                </c:pt>
                <c:pt idx="297">
                  <c:v>Philadelphia</c:v>
                </c:pt>
                <c:pt idx="298">
                  <c:v>Philadelphia</c:v>
                </c:pt>
                <c:pt idx="299">
                  <c:v>Philadelphia</c:v>
                </c:pt>
                <c:pt idx="300">
                  <c:v>Phoenix</c:v>
                </c:pt>
                <c:pt idx="301">
                  <c:v>Phoenix</c:v>
                </c:pt>
                <c:pt idx="302">
                  <c:v>Phoenix</c:v>
                </c:pt>
                <c:pt idx="303">
                  <c:v>Phoenix</c:v>
                </c:pt>
                <c:pt idx="304">
                  <c:v>Phoenix</c:v>
                </c:pt>
                <c:pt idx="305">
                  <c:v>Phoenix</c:v>
                </c:pt>
                <c:pt idx="306">
                  <c:v>Phoenix</c:v>
                </c:pt>
                <c:pt idx="307">
                  <c:v>Phoenix</c:v>
                </c:pt>
                <c:pt idx="308">
                  <c:v>Phoenix</c:v>
                </c:pt>
                <c:pt idx="309">
                  <c:v>Phoenix</c:v>
                </c:pt>
                <c:pt idx="310">
                  <c:v>Phoenix</c:v>
                </c:pt>
                <c:pt idx="311">
                  <c:v>Phoenix</c:v>
                </c:pt>
                <c:pt idx="312">
                  <c:v>Pittsburgh</c:v>
                </c:pt>
                <c:pt idx="313">
                  <c:v>Pittsburgh</c:v>
                </c:pt>
                <c:pt idx="314">
                  <c:v>Pittsburgh</c:v>
                </c:pt>
                <c:pt idx="315">
                  <c:v>Pittsburgh</c:v>
                </c:pt>
                <c:pt idx="316">
                  <c:v>Pittsburgh</c:v>
                </c:pt>
                <c:pt idx="317">
                  <c:v>Pittsburgh</c:v>
                </c:pt>
                <c:pt idx="318">
                  <c:v>Pittsburgh</c:v>
                </c:pt>
                <c:pt idx="319">
                  <c:v>Pittsburgh</c:v>
                </c:pt>
                <c:pt idx="320">
                  <c:v>Pittsburgh</c:v>
                </c:pt>
                <c:pt idx="321">
                  <c:v>Pittsburgh</c:v>
                </c:pt>
                <c:pt idx="322">
                  <c:v>Pittsburgh</c:v>
                </c:pt>
                <c:pt idx="323">
                  <c:v>Pittsburgh</c:v>
                </c:pt>
                <c:pt idx="324">
                  <c:v>Portland</c:v>
                </c:pt>
                <c:pt idx="325">
                  <c:v>Portland</c:v>
                </c:pt>
                <c:pt idx="326">
                  <c:v>Portland</c:v>
                </c:pt>
                <c:pt idx="327">
                  <c:v>Portland</c:v>
                </c:pt>
                <c:pt idx="328">
                  <c:v>Portland</c:v>
                </c:pt>
                <c:pt idx="329">
                  <c:v>Portland</c:v>
                </c:pt>
                <c:pt idx="330">
                  <c:v>Portland</c:v>
                </c:pt>
                <c:pt idx="331">
                  <c:v>Portland</c:v>
                </c:pt>
                <c:pt idx="332">
                  <c:v>Portland</c:v>
                </c:pt>
                <c:pt idx="333">
                  <c:v>Portland</c:v>
                </c:pt>
                <c:pt idx="334">
                  <c:v>Portland</c:v>
                </c:pt>
                <c:pt idx="335">
                  <c:v>Portland</c:v>
                </c:pt>
                <c:pt idx="336">
                  <c:v>Saint Louis</c:v>
                </c:pt>
                <c:pt idx="337">
                  <c:v>Saint Louis</c:v>
                </c:pt>
                <c:pt idx="338">
                  <c:v>Saint Louis</c:v>
                </c:pt>
                <c:pt idx="339">
                  <c:v>Saint Louis</c:v>
                </c:pt>
                <c:pt idx="340">
                  <c:v>Saint Louis</c:v>
                </c:pt>
                <c:pt idx="341">
                  <c:v>Saint Louis</c:v>
                </c:pt>
                <c:pt idx="342">
                  <c:v>Saint Louis</c:v>
                </c:pt>
                <c:pt idx="343">
                  <c:v>Saint Louis</c:v>
                </c:pt>
                <c:pt idx="344">
                  <c:v>Saint Louis</c:v>
                </c:pt>
                <c:pt idx="345">
                  <c:v>Saint Louis</c:v>
                </c:pt>
                <c:pt idx="346">
                  <c:v>Saint Louis</c:v>
                </c:pt>
                <c:pt idx="347">
                  <c:v>Saint Louis</c:v>
                </c:pt>
                <c:pt idx="348">
                  <c:v>San Antonio</c:v>
                </c:pt>
                <c:pt idx="349">
                  <c:v>San Antonio</c:v>
                </c:pt>
                <c:pt idx="350">
                  <c:v>San Antonio</c:v>
                </c:pt>
                <c:pt idx="351">
                  <c:v>San Antonio</c:v>
                </c:pt>
                <c:pt idx="352">
                  <c:v>San Antonio</c:v>
                </c:pt>
                <c:pt idx="353">
                  <c:v>San Antonio</c:v>
                </c:pt>
                <c:pt idx="354">
                  <c:v>San Antonio</c:v>
                </c:pt>
                <c:pt idx="355">
                  <c:v>San Antonio</c:v>
                </c:pt>
                <c:pt idx="356">
                  <c:v>San Antonio</c:v>
                </c:pt>
                <c:pt idx="357">
                  <c:v>San Antonio</c:v>
                </c:pt>
                <c:pt idx="358">
                  <c:v>San Antonio</c:v>
                </c:pt>
                <c:pt idx="359">
                  <c:v>San Antonio</c:v>
                </c:pt>
                <c:pt idx="360">
                  <c:v>San Diego</c:v>
                </c:pt>
                <c:pt idx="361">
                  <c:v>San Diego</c:v>
                </c:pt>
                <c:pt idx="362">
                  <c:v>San Diego</c:v>
                </c:pt>
                <c:pt idx="363">
                  <c:v>San Diego</c:v>
                </c:pt>
                <c:pt idx="364">
                  <c:v>San Diego</c:v>
                </c:pt>
                <c:pt idx="365">
                  <c:v>San Diego</c:v>
                </c:pt>
                <c:pt idx="366">
                  <c:v>San Diego</c:v>
                </c:pt>
                <c:pt idx="367">
                  <c:v>San Diego</c:v>
                </c:pt>
                <c:pt idx="368">
                  <c:v>San Diego</c:v>
                </c:pt>
                <c:pt idx="369">
                  <c:v>San Diego</c:v>
                </c:pt>
                <c:pt idx="370">
                  <c:v>San Diego</c:v>
                </c:pt>
                <c:pt idx="371">
                  <c:v>San Diego</c:v>
                </c:pt>
                <c:pt idx="372">
                  <c:v>San Francisco</c:v>
                </c:pt>
                <c:pt idx="373">
                  <c:v>San Francisco</c:v>
                </c:pt>
                <c:pt idx="374">
                  <c:v>San Francisco</c:v>
                </c:pt>
                <c:pt idx="375">
                  <c:v>San Francisco</c:v>
                </c:pt>
                <c:pt idx="376">
                  <c:v>San Francisco</c:v>
                </c:pt>
                <c:pt idx="377">
                  <c:v>San Francisco</c:v>
                </c:pt>
                <c:pt idx="378">
                  <c:v>San Francisco</c:v>
                </c:pt>
                <c:pt idx="379">
                  <c:v>San Francisco</c:v>
                </c:pt>
                <c:pt idx="380">
                  <c:v>San Francisco</c:v>
                </c:pt>
                <c:pt idx="381">
                  <c:v>San Francisco</c:v>
                </c:pt>
                <c:pt idx="382">
                  <c:v>San Francisco</c:v>
                </c:pt>
                <c:pt idx="383">
                  <c:v>San Francisco</c:v>
                </c:pt>
                <c:pt idx="384">
                  <c:v>Seattle</c:v>
                </c:pt>
                <c:pt idx="385">
                  <c:v>Seattle</c:v>
                </c:pt>
                <c:pt idx="386">
                  <c:v>Seattle</c:v>
                </c:pt>
                <c:pt idx="387">
                  <c:v>Seattle</c:v>
                </c:pt>
                <c:pt idx="388">
                  <c:v>Seattle</c:v>
                </c:pt>
                <c:pt idx="389">
                  <c:v>Seattle</c:v>
                </c:pt>
                <c:pt idx="390">
                  <c:v>Seattle</c:v>
                </c:pt>
                <c:pt idx="391">
                  <c:v>Seattle</c:v>
                </c:pt>
                <c:pt idx="392">
                  <c:v>Seattle</c:v>
                </c:pt>
                <c:pt idx="393">
                  <c:v>Seattle</c:v>
                </c:pt>
                <c:pt idx="394">
                  <c:v>Seattle</c:v>
                </c:pt>
                <c:pt idx="395">
                  <c:v>Seattle</c:v>
                </c:pt>
                <c:pt idx="396">
                  <c:v>Tel Aviv District</c:v>
                </c:pt>
                <c:pt idx="397">
                  <c:v>Tel Aviv District</c:v>
                </c:pt>
                <c:pt idx="398">
                  <c:v>Tel Aviv District</c:v>
                </c:pt>
                <c:pt idx="399">
                  <c:v>Tel Aviv District</c:v>
                </c:pt>
                <c:pt idx="400">
                  <c:v>Tel Aviv District</c:v>
                </c:pt>
                <c:pt idx="401">
                  <c:v>Tel Aviv District</c:v>
                </c:pt>
                <c:pt idx="402">
                  <c:v>Tel Aviv District</c:v>
                </c:pt>
                <c:pt idx="403">
                  <c:v>Tel Aviv District</c:v>
                </c:pt>
                <c:pt idx="404">
                  <c:v>Tel Aviv District</c:v>
                </c:pt>
                <c:pt idx="405">
                  <c:v>Tel Aviv District</c:v>
                </c:pt>
                <c:pt idx="406">
                  <c:v>Tel Aviv District</c:v>
                </c:pt>
                <c:pt idx="407">
                  <c:v>Tel Aviv District</c:v>
                </c:pt>
                <c:pt idx="408">
                  <c:v>Toronto</c:v>
                </c:pt>
                <c:pt idx="409">
                  <c:v>Toronto</c:v>
                </c:pt>
                <c:pt idx="410">
                  <c:v>Toronto</c:v>
                </c:pt>
                <c:pt idx="411">
                  <c:v>Toronto</c:v>
                </c:pt>
                <c:pt idx="412">
                  <c:v>Toronto</c:v>
                </c:pt>
                <c:pt idx="413">
                  <c:v>Toronto</c:v>
                </c:pt>
                <c:pt idx="414">
                  <c:v>Toronto</c:v>
                </c:pt>
                <c:pt idx="415">
                  <c:v>Toronto</c:v>
                </c:pt>
                <c:pt idx="416">
                  <c:v>Toronto</c:v>
                </c:pt>
                <c:pt idx="417">
                  <c:v>Toronto</c:v>
                </c:pt>
                <c:pt idx="418">
                  <c:v>Toronto</c:v>
                </c:pt>
                <c:pt idx="419">
                  <c:v>Toronto</c:v>
                </c:pt>
                <c:pt idx="420">
                  <c:v>Vancouver</c:v>
                </c:pt>
                <c:pt idx="421">
                  <c:v>Vancouver</c:v>
                </c:pt>
                <c:pt idx="422">
                  <c:v>Vancouver</c:v>
                </c:pt>
                <c:pt idx="423">
                  <c:v>Vancouver</c:v>
                </c:pt>
                <c:pt idx="424">
                  <c:v>Vancouver</c:v>
                </c:pt>
                <c:pt idx="425">
                  <c:v>Vancouver</c:v>
                </c:pt>
                <c:pt idx="426">
                  <c:v>Vancouver</c:v>
                </c:pt>
                <c:pt idx="427">
                  <c:v>Vancouver</c:v>
                </c:pt>
                <c:pt idx="428">
                  <c:v>Vancouver</c:v>
                </c:pt>
                <c:pt idx="429">
                  <c:v>Vancouver</c:v>
                </c:pt>
                <c:pt idx="430">
                  <c:v>Vancouver</c:v>
                </c:pt>
                <c:pt idx="431">
                  <c:v>Vancouver</c:v>
                </c:pt>
              </c:strCache>
            </c:strRef>
          </c:xVal>
          <c:yVal>
            <c:numRef>
              <c:f>prob7!$B$8:$B$439</c:f>
              <c:numCache>
                <c:formatCode>General</c:formatCode>
                <c:ptCount val="432"/>
                <c:pt idx="0">
                  <c:v>1</c:v>
                </c:pt>
                <c:pt idx="1">
                  <c:v>2</c:v>
                </c:pt>
                <c:pt idx="2">
                  <c:v>3</c:v>
                </c:pt>
                <c:pt idx="3">
                  <c:v>4</c:v>
                </c:pt>
                <c:pt idx="4">
                  <c:v>5</c:v>
                </c:pt>
                <c:pt idx="5">
                  <c:v>6</c:v>
                </c:pt>
                <c:pt idx="6">
                  <c:v>7</c:v>
                </c:pt>
                <c:pt idx="7">
                  <c:v>8</c:v>
                </c:pt>
                <c:pt idx="8">
                  <c:v>9</c:v>
                </c:pt>
                <c:pt idx="9">
                  <c:v>10</c:v>
                </c:pt>
                <c:pt idx="10">
                  <c:v>11</c:v>
                </c:pt>
                <c:pt idx="11">
                  <c:v>12</c:v>
                </c:pt>
                <c:pt idx="12">
                  <c:v>1</c:v>
                </c:pt>
                <c:pt idx="13">
                  <c:v>2</c:v>
                </c:pt>
                <c:pt idx="14">
                  <c:v>3</c:v>
                </c:pt>
                <c:pt idx="15">
                  <c:v>4</c:v>
                </c:pt>
                <c:pt idx="16">
                  <c:v>5</c:v>
                </c:pt>
                <c:pt idx="17">
                  <c:v>6</c:v>
                </c:pt>
                <c:pt idx="18">
                  <c:v>7</c:v>
                </c:pt>
                <c:pt idx="19">
                  <c:v>8</c:v>
                </c:pt>
                <c:pt idx="20">
                  <c:v>9</c:v>
                </c:pt>
                <c:pt idx="21">
                  <c:v>10</c:v>
                </c:pt>
                <c:pt idx="22">
                  <c:v>11</c:v>
                </c:pt>
                <c:pt idx="23">
                  <c:v>12</c:v>
                </c:pt>
                <c:pt idx="24">
                  <c:v>1</c:v>
                </c:pt>
                <c:pt idx="25">
                  <c:v>2</c:v>
                </c:pt>
                <c:pt idx="26">
                  <c:v>3</c:v>
                </c:pt>
                <c:pt idx="27">
                  <c:v>4</c:v>
                </c:pt>
                <c:pt idx="28">
                  <c:v>5</c:v>
                </c:pt>
                <c:pt idx="29">
                  <c:v>6</c:v>
                </c:pt>
                <c:pt idx="30">
                  <c:v>7</c:v>
                </c:pt>
                <c:pt idx="31">
                  <c:v>8</c:v>
                </c:pt>
                <c:pt idx="32">
                  <c:v>9</c:v>
                </c:pt>
                <c:pt idx="33">
                  <c:v>10</c:v>
                </c:pt>
                <c:pt idx="34">
                  <c:v>11</c:v>
                </c:pt>
                <c:pt idx="35">
                  <c:v>12</c:v>
                </c:pt>
                <c:pt idx="36">
                  <c:v>1</c:v>
                </c:pt>
                <c:pt idx="37">
                  <c:v>2</c:v>
                </c:pt>
                <c:pt idx="38">
                  <c:v>3</c:v>
                </c:pt>
                <c:pt idx="39">
                  <c:v>4</c:v>
                </c:pt>
                <c:pt idx="40">
                  <c:v>5</c:v>
                </c:pt>
                <c:pt idx="41">
                  <c:v>6</c:v>
                </c:pt>
                <c:pt idx="42">
                  <c:v>7</c:v>
                </c:pt>
                <c:pt idx="43">
                  <c:v>8</c:v>
                </c:pt>
                <c:pt idx="44">
                  <c:v>9</c:v>
                </c:pt>
                <c:pt idx="45">
                  <c:v>10</c:v>
                </c:pt>
                <c:pt idx="46">
                  <c:v>11</c:v>
                </c:pt>
                <c:pt idx="47">
                  <c:v>12</c:v>
                </c:pt>
                <c:pt idx="48">
                  <c:v>1</c:v>
                </c:pt>
                <c:pt idx="49">
                  <c:v>2</c:v>
                </c:pt>
                <c:pt idx="50">
                  <c:v>3</c:v>
                </c:pt>
                <c:pt idx="51">
                  <c:v>4</c:v>
                </c:pt>
                <c:pt idx="52">
                  <c:v>5</c:v>
                </c:pt>
                <c:pt idx="53">
                  <c:v>6</c:v>
                </c:pt>
                <c:pt idx="54">
                  <c:v>7</c:v>
                </c:pt>
                <c:pt idx="55">
                  <c:v>8</c:v>
                </c:pt>
                <c:pt idx="56">
                  <c:v>9</c:v>
                </c:pt>
                <c:pt idx="57">
                  <c:v>10</c:v>
                </c:pt>
                <c:pt idx="58">
                  <c:v>11</c:v>
                </c:pt>
                <c:pt idx="59">
                  <c:v>12</c:v>
                </c:pt>
                <c:pt idx="60">
                  <c:v>1</c:v>
                </c:pt>
                <c:pt idx="61">
                  <c:v>2</c:v>
                </c:pt>
                <c:pt idx="62">
                  <c:v>3</c:v>
                </c:pt>
                <c:pt idx="63">
                  <c:v>4</c:v>
                </c:pt>
                <c:pt idx="64">
                  <c:v>5</c:v>
                </c:pt>
                <c:pt idx="65">
                  <c:v>6</c:v>
                </c:pt>
                <c:pt idx="66">
                  <c:v>7</c:v>
                </c:pt>
                <c:pt idx="67">
                  <c:v>8</c:v>
                </c:pt>
                <c:pt idx="68">
                  <c:v>9</c:v>
                </c:pt>
                <c:pt idx="69">
                  <c:v>10</c:v>
                </c:pt>
                <c:pt idx="70">
                  <c:v>11</c:v>
                </c:pt>
                <c:pt idx="71">
                  <c:v>12</c:v>
                </c:pt>
                <c:pt idx="72">
                  <c:v>1</c:v>
                </c:pt>
                <c:pt idx="73">
                  <c:v>2</c:v>
                </c:pt>
                <c:pt idx="74">
                  <c:v>3</c:v>
                </c:pt>
                <c:pt idx="75">
                  <c:v>4</c:v>
                </c:pt>
                <c:pt idx="76">
                  <c:v>5</c:v>
                </c:pt>
                <c:pt idx="77">
                  <c:v>6</c:v>
                </c:pt>
                <c:pt idx="78">
                  <c:v>7</c:v>
                </c:pt>
                <c:pt idx="79">
                  <c:v>8</c:v>
                </c:pt>
                <c:pt idx="80">
                  <c:v>9</c:v>
                </c:pt>
                <c:pt idx="81">
                  <c:v>10</c:v>
                </c:pt>
                <c:pt idx="82">
                  <c:v>11</c:v>
                </c:pt>
                <c:pt idx="83">
                  <c:v>12</c:v>
                </c:pt>
                <c:pt idx="84">
                  <c:v>1</c:v>
                </c:pt>
                <c:pt idx="85">
                  <c:v>2</c:v>
                </c:pt>
                <c:pt idx="86">
                  <c:v>3</c:v>
                </c:pt>
                <c:pt idx="87">
                  <c:v>4</c:v>
                </c:pt>
                <c:pt idx="88">
                  <c:v>5</c:v>
                </c:pt>
                <c:pt idx="89">
                  <c:v>6</c:v>
                </c:pt>
                <c:pt idx="90">
                  <c:v>7</c:v>
                </c:pt>
                <c:pt idx="91">
                  <c:v>8</c:v>
                </c:pt>
                <c:pt idx="92">
                  <c:v>9</c:v>
                </c:pt>
                <c:pt idx="93">
                  <c:v>10</c:v>
                </c:pt>
                <c:pt idx="94">
                  <c:v>11</c:v>
                </c:pt>
                <c:pt idx="95">
                  <c:v>12</c:v>
                </c:pt>
                <c:pt idx="96">
                  <c:v>1</c:v>
                </c:pt>
                <c:pt idx="97">
                  <c:v>2</c:v>
                </c:pt>
                <c:pt idx="98">
                  <c:v>3</c:v>
                </c:pt>
                <c:pt idx="99">
                  <c:v>4</c:v>
                </c:pt>
                <c:pt idx="100">
                  <c:v>5</c:v>
                </c:pt>
                <c:pt idx="101">
                  <c:v>6</c:v>
                </c:pt>
                <c:pt idx="102">
                  <c:v>7</c:v>
                </c:pt>
                <c:pt idx="103">
                  <c:v>8</c:v>
                </c:pt>
                <c:pt idx="104">
                  <c:v>9</c:v>
                </c:pt>
                <c:pt idx="105">
                  <c:v>10</c:v>
                </c:pt>
                <c:pt idx="106">
                  <c:v>11</c:v>
                </c:pt>
                <c:pt idx="107">
                  <c:v>12</c:v>
                </c:pt>
                <c:pt idx="108">
                  <c:v>1</c:v>
                </c:pt>
                <c:pt idx="109">
                  <c:v>2</c:v>
                </c:pt>
                <c:pt idx="110">
                  <c:v>3</c:v>
                </c:pt>
                <c:pt idx="111">
                  <c:v>4</c:v>
                </c:pt>
                <c:pt idx="112">
                  <c:v>5</c:v>
                </c:pt>
                <c:pt idx="113">
                  <c:v>6</c:v>
                </c:pt>
                <c:pt idx="114">
                  <c:v>7</c:v>
                </c:pt>
                <c:pt idx="115">
                  <c:v>8</c:v>
                </c:pt>
                <c:pt idx="116">
                  <c:v>9</c:v>
                </c:pt>
                <c:pt idx="117">
                  <c:v>10</c:v>
                </c:pt>
                <c:pt idx="118">
                  <c:v>11</c:v>
                </c:pt>
                <c:pt idx="119">
                  <c:v>12</c:v>
                </c:pt>
                <c:pt idx="120">
                  <c:v>1</c:v>
                </c:pt>
                <c:pt idx="121">
                  <c:v>2</c:v>
                </c:pt>
                <c:pt idx="122">
                  <c:v>3</c:v>
                </c:pt>
                <c:pt idx="123">
                  <c:v>4</c:v>
                </c:pt>
                <c:pt idx="124">
                  <c:v>5</c:v>
                </c:pt>
                <c:pt idx="125">
                  <c:v>6</c:v>
                </c:pt>
                <c:pt idx="126">
                  <c:v>7</c:v>
                </c:pt>
                <c:pt idx="127">
                  <c:v>8</c:v>
                </c:pt>
                <c:pt idx="128">
                  <c:v>9</c:v>
                </c:pt>
                <c:pt idx="129">
                  <c:v>10</c:v>
                </c:pt>
                <c:pt idx="130">
                  <c:v>11</c:v>
                </c:pt>
                <c:pt idx="131">
                  <c:v>12</c:v>
                </c:pt>
                <c:pt idx="132">
                  <c:v>1</c:v>
                </c:pt>
                <c:pt idx="133">
                  <c:v>2</c:v>
                </c:pt>
                <c:pt idx="134">
                  <c:v>3</c:v>
                </c:pt>
                <c:pt idx="135">
                  <c:v>4</c:v>
                </c:pt>
                <c:pt idx="136">
                  <c:v>5</c:v>
                </c:pt>
                <c:pt idx="137">
                  <c:v>6</c:v>
                </c:pt>
                <c:pt idx="138">
                  <c:v>7</c:v>
                </c:pt>
                <c:pt idx="139">
                  <c:v>8</c:v>
                </c:pt>
                <c:pt idx="140">
                  <c:v>9</c:v>
                </c:pt>
                <c:pt idx="141">
                  <c:v>10</c:v>
                </c:pt>
                <c:pt idx="142">
                  <c:v>11</c:v>
                </c:pt>
                <c:pt idx="143">
                  <c:v>12</c:v>
                </c:pt>
                <c:pt idx="144">
                  <c:v>1</c:v>
                </c:pt>
                <c:pt idx="145">
                  <c:v>2</c:v>
                </c:pt>
                <c:pt idx="146">
                  <c:v>3</c:v>
                </c:pt>
                <c:pt idx="147">
                  <c:v>4</c:v>
                </c:pt>
                <c:pt idx="148">
                  <c:v>5</c:v>
                </c:pt>
                <c:pt idx="149">
                  <c:v>6</c:v>
                </c:pt>
                <c:pt idx="150">
                  <c:v>7</c:v>
                </c:pt>
                <c:pt idx="151">
                  <c:v>8</c:v>
                </c:pt>
                <c:pt idx="152">
                  <c:v>9</c:v>
                </c:pt>
                <c:pt idx="153">
                  <c:v>10</c:v>
                </c:pt>
                <c:pt idx="154">
                  <c:v>11</c:v>
                </c:pt>
                <c:pt idx="155">
                  <c:v>12</c:v>
                </c:pt>
                <c:pt idx="156">
                  <c:v>1</c:v>
                </c:pt>
                <c:pt idx="157">
                  <c:v>2</c:v>
                </c:pt>
                <c:pt idx="158">
                  <c:v>3</c:v>
                </c:pt>
                <c:pt idx="159">
                  <c:v>4</c:v>
                </c:pt>
                <c:pt idx="160">
                  <c:v>5</c:v>
                </c:pt>
                <c:pt idx="161">
                  <c:v>6</c:v>
                </c:pt>
                <c:pt idx="162">
                  <c:v>7</c:v>
                </c:pt>
                <c:pt idx="163">
                  <c:v>8</c:v>
                </c:pt>
                <c:pt idx="164">
                  <c:v>9</c:v>
                </c:pt>
                <c:pt idx="165">
                  <c:v>10</c:v>
                </c:pt>
                <c:pt idx="166">
                  <c:v>11</c:v>
                </c:pt>
                <c:pt idx="167">
                  <c:v>12</c:v>
                </c:pt>
                <c:pt idx="168">
                  <c:v>1</c:v>
                </c:pt>
                <c:pt idx="169">
                  <c:v>2</c:v>
                </c:pt>
                <c:pt idx="170">
                  <c:v>3</c:v>
                </c:pt>
                <c:pt idx="171">
                  <c:v>4</c:v>
                </c:pt>
                <c:pt idx="172">
                  <c:v>5</c:v>
                </c:pt>
                <c:pt idx="173">
                  <c:v>6</c:v>
                </c:pt>
                <c:pt idx="174">
                  <c:v>7</c:v>
                </c:pt>
                <c:pt idx="175">
                  <c:v>8</c:v>
                </c:pt>
                <c:pt idx="176">
                  <c:v>9</c:v>
                </c:pt>
                <c:pt idx="177">
                  <c:v>10</c:v>
                </c:pt>
                <c:pt idx="178">
                  <c:v>11</c:v>
                </c:pt>
                <c:pt idx="179">
                  <c:v>12</c:v>
                </c:pt>
                <c:pt idx="180">
                  <c:v>1</c:v>
                </c:pt>
                <c:pt idx="181">
                  <c:v>2</c:v>
                </c:pt>
                <c:pt idx="182">
                  <c:v>3</c:v>
                </c:pt>
                <c:pt idx="183">
                  <c:v>4</c:v>
                </c:pt>
                <c:pt idx="184">
                  <c:v>5</c:v>
                </c:pt>
                <c:pt idx="185">
                  <c:v>6</c:v>
                </c:pt>
                <c:pt idx="186">
                  <c:v>7</c:v>
                </c:pt>
                <c:pt idx="187">
                  <c:v>8</c:v>
                </c:pt>
                <c:pt idx="188">
                  <c:v>9</c:v>
                </c:pt>
                <c:pt idx="189">
                  <c:v>10</c:v>
                </c:pt>
                <c:pt idx="190">
                  <c:v>11</c:v>
                </c:pt>
                <c:pt idx="191">
                  <c:v>12</c:v>
                </c:pt>
                <c:pt idx="192">
                  <c:v>1</c:v>
                </c:pt>
                <c:pt idx="193">
                  <c:v>2</c:v>
                </c:pt>
                <c:pt idx="194">
                  <c:v>3</c:v>
                </c:pt>
                <c:pt idx="195">
                  <c:v>4</c:v>
                </c:pt>
                <c:pt idx="196">
                  <c:v>5</c:v>
                </c:pt>
                <c:pt idx="197">
                  <c:v>6</c:v>
                </c:pt>
                <c:pt idx="198">
                  <c:v>7</c:v>
                </c:pt>
                <c:pt idx="199">
                  <c:v>8</c:v>
                </c:pt>
                <c:pt idx="200">
                  <c:v>9</c:v>
                </c:pt>
                <c:pt idx="201">
                  <c:v>10</c:v>
                </c:pt>
                <c:pt idx="202">
                  <c:v>11</c:v>
                </c:pt>
                <c:pt idx="203">
                  <c:v>12</c:v>
                </c:pt>
                <c:pt idx="204">
                  <c:v>1</c:v>
                </c:pt>
                <c:pt idx="205">
                  <c:v>2</c:v>
                </c:pt>
                <c:pt idx="206">
                  <c:v>3</c:v>
                </c:pt>
                <c:pt idx="207">
                  <c:v>4</c:v>
                </c:pt>
                <c:pt idx="208">
                  <c:v>5</c:v>
                </c:pt>
                <c:pt idx="209">
                  <c:v>6</c:v>
                </c:pt>
                <c:pt idx="210">
                  <c:v>7</c:v>
                </c:pt>
                <c:pt idx="211">
                  <c:v>8</c:v>
                </c:pt>
                <c:pt idx="212">
                  <c:v>9</c:v>
                </c:pt>
                <c:pt idx="213">
                  <c:v>10</c:v>
                </c:pt>
                <c:pt idx="214">
                  <c:v>11</c:v>
                </c:pt>
                <c:pt idx="215">
                  <c:v>12</c:v>
                </c:pt>
                <c:pt idx="216">
                  <c:v>1</c:v>
                </c:pt>
                <c:pt idx="217">
                  <c:v>2</c:v>
                </c:pt>
                <c:pt idx="218">
                  <c:v>3</c:v>
                </c:pt>
                <c:pt idx="219">
                  <c:v>4</c:v>
                </c:pt>
                <c:pt idx="220">
                  <c:v>5</c:v>
                </c:pt>
                <c:pt idx="221">
                  <c:v>6</c:v>
                </c:pt>
                <c:pt idx="222">
                  <c:v>7</c:v>
                </c:pt>
                <c:pt idx="223">
                  <c:v>8</c:v>
                </c:pt>
                <c:pt idx="224">
                  <c:v>9</c:v>
                </c:pt>
                <c:pt idx="225">
                  <c:v>10</c:v>
                </c:pt>
                <c:pt idx="226">
                  <c:v>11</c:v>
                </c:pt>
                <c:pt idx="227">
                  <c:v>12</c:v>
                </c:pt>
                <c:pt idx="228">
                  <c:v>1</c:v>
                </c:pt>
                <c:pt idx="229">
                  <c:v>2</c:v>
                </c:pt>
                <c:pt idx="230">
                  <c:v>3</c:v>
                </c:pt>
                <c:pt idx="231">
                  <c:v>4</c:v>
                </c:pt>
                <c:pt idx="232">
                  <c:v>5</c:v>
                </c:pt>
                <c:pt idx="233">
                  <c:v>6</c:v>
                </c:pt>
                <c:pt idx="234">
                  <c:v>7</c:v>
                </c:pt>
                <c:pt idx="235">
                  <c:v>8</c:v>
                </c:pt>
                <c:pt idx="236">
                  <c:v>9</c:v>
                </c:pt>
                <c:pt idx="237">
                  <c:v>10</c:v>
                </c:pt>
                <c:pt idx="238">
                  <c:v>11</c:v>
                </c:pt>
                <c:pt idx="239">
                  <c:v>12</c:v>
                </c:pt>
                <c:pt idx="240">
                  <c:v>1</c:v>
                </c:pt>
                <c:pt idx="241">
                  <c:v>2</c:v>
                </c:pt>
                <c:pt idx="242">
                  <c:v>3</c:v>
                </c:pt>
                <c:pt idx="243">
                  <c:v>4</c:v>
                </c:pt>
                <c:pt idx="244">
                  <c:v>5</c:v>
                </c:pt>
                <c:pt idx="245">
                  <c:v>6</c:v>
                </c:pt>
                <c:pt idx="246">
                  <c:v>7</c:v>
                </c:pt>
                <c:pt idx="247">
                  <c:v>8</c:v>
                </c:pt>
                <c:pt idx="248">
                  <c:v>9</c:v>
                </c:pt>
                <c:pt idx="249">
                  <c:v>10</c:v>
                </c:pt>
                <c:pt idx="250">
                  <c:v>11</c:v>
                </c:pt>
                <c:pt idx="251">
                  <c:v>12</c:v>
                </c:pt>
                <c:pt idx="252">
                  <c:v>1</c:v>
                </c:pt>
                <c:pt idx="253">
                  <c:v>2</c:v>
                </c:pt>
                <c:pt idx="254">
                  <c:v>3</c:v>
                </c:pt>
                <c:pt idx="255">
                  <c:v>4</c:v>
                </c:pt>
                <c:pt idx="256">
                  <c:v>5</c:v>
                </c:pt>
                <c:pt idx="257">
                  <c:v>6</c:v>
                </c:pt>
                <c:pt idx="258">
                  <c:v>7</c:v>
                </c:pt>
                <c:pt idx="259">
                  <c:v>8</c:v>
                </c:pt>
                <c:pt idx="260">
                  <c:v>9</c:v>
                </c:pt>
                <c:pt idx="261">
                  <c:v>10</c:v>
                </c:pt>
                <c:pt idx="262">
                  <c:v>11</c:v>
                </c:pt>
                <c:pt idx="263">
                  <c:v>12</c:v>
                </c:pt>
                <c:pt idx="264">
                  <c:v>1</c:v>
                </c:pt>
                <c:pt idx="265">
                  <c:v>2</c:v>
                </c:pt>
                <c:pt idx="266">
                  <c:v>3</c:v>
                </c:pt>
                <c:pt idx="267">
                  <c:v>4</c:v>
                </c:pt>
                <c:pt idx="268">
                  <c:v>5</c:v>
                </c:pt>
                <c:pt idx="269">
                  <c:v>6</c:v>
                </c:pt>
                <c:pt idx="270">
                  <c:v>7</c:v>
                </c:pt>
                <c:pt idx="271">
                  <c:v>8</c:v>
                </c:pt>
                <c:pt idx="272">
                  <c:v>9</c:v>
                </c:pt>
                <c:pt idx="273">
                  <c:v>10</c:v>
                </c:pt>
                <c:pt idx="274">
                  <c:v>11</c:v>
                </c:pt>
                <c:pt idx="275">
                  <c:v>12</c:v>
                </c:pt>
                <c:pt idx="276">
                  <c:v>1</c:v>
                </c:pt>
                <c:pt idx="277">
                  <c:v>2</c:v>
                </c:pt>
                <c:pt idx="278">
                  <c:v>3</c:v>
                </c:pt>
                <c:pt idx="279">
                  <c:v>4</c:v>
                </c:pt>
                <c:pt idx="280">
                  <c:v>5</c:v>
                </c:pt>
                <c:pt idx="281">
                  <c:v>6</c:v>
                </c:pt>
                <c:pt idx="282">
                  <c:v>7</c:v>
                </c:pt>
                <c:pt idx="283">
                  <c:v>8</c:v>
                </c:pt>
                <c:pt idx="284">
                  <c:v>9</c:v>
                </c:pt>
                <c:pt idx="285">
                  <c:v>10</c:v>
                </c:pt>
                <c:pt idx="286">
                  <c:v>11</c:v>
                </c:pt>
                <c:pt idx="287">
                  <c:v>12</c:v>
                </c:pt>
                <c:pt idx="288">
                  <c:v>1</c:v>
                </c:pt>
                <c:pt idx="289">
                  <c:v>2</c:v>
                </c:pt>
                <c:pt idx="290">
                  <c:v>3</c:v>
                </c:pt>
                <c:pt idx="291">
                  <c:v>4</c:v>
                </c:pt>
                <c:pt idx="292">
                  <c:v>5</c:v>
                </c:pt>
                <c:pt idx="293">
                  <c:v>6</c:v>
                </c:pt>
                <c:pt idx="294">
                  <c:v>7</c:v>
                </c:pt>
                <c:pt idx="295">
                  <c:v>8</c:v>
                </c:pt>
                <c:pt idx="296">
                  <c:v>9</c:v>
                </c:pt>
                <c:pt idx="297">
                  <c:v>10</c:v>
                </c:pt>
                <c:pt idx="298">
                  <c:v>11</c:v>
                </c:pt>
                <c:pt idx="299">
                  <c:v>12</c:v>
                </c:pt>
                <c:pt idx="300">
                  <c:v>1</c:v>
                </c:pt>
                <c:pt idx="301">
                  <c:v>2</c:v>
                </c:pt>
                <c:pt idx="302">
                  <c:v>3</c:v>
                </c:pt>
                <c:pt idx="303">
                  <c:v>4</c:v>
                </c:pt>
                <c:pt idx="304">
                  <c:v>5</c:v>
                </c:pt>
                <c:pt idx="305">
                  <c:v>6</c:v>
                </c:pt>
                <c:pt idx="306">
                  <c:v>7</c:v>
                </c:pt>
                <c:pt idx="307">
                  <c:v>8</c:v>
                </c:pt>
                <c:pt idx="308">
                  <c:v>9</c:v>
                </c:pt>
                <c:pt idx="309">
                  <c:v>10</c:v>
                </c:pt>
                <c:pt idx="310">
                  <c:v>11</c:v>
                </c:pt>
                <c:pt idx="311">
                  <c:v>12</c:v>
                </c:pt>
                <c:pt idx="312">
                  <c:v>1</c:v>
                </c:pt>
                <c:pt idx="313">
                  <c:v>2</c:v>
                </c:pt>
                <c:pt idx="314">
                  <c:v>3</c:v>
                </c:pt>
                <c:pt idx="315">
                  <c:v>4</c:v>
                </c:pt>
                <c:pt idx="316">
                  <c:v>5</c:v>
                </c:pt>
                <c:pt idx="317">
                  <c:v>6</c:v>
                </c:pt>
                <c:pt idx="318">
                  <c:v>7</c:v>
                </c:pt>
                <c:pt idx="319">
                  <c:v>8</c:v>
                </c:pt>
                <c:pt idx="320">
                  <c:v>9</c:v>
                </c:pt>
                <c:pt idx="321">
                  <c:v>10</c:v>
                </c:pt>
                <c:pt idx="322">
                  <c:v>11</c:v>
                </c:pt>
                <c:pt idx="323">
                  <c:v>12</c:v>
                </c:pt>
                <c:pt idx="324">
                  <c:v>1</c:v>
                </c:pt>
                <c:pt idx="325">
                  <c:v>2</c:v>
                </c:pt>
                <c:pt idx="326">
                  <c:v>3</c:v>
                </c:pt>
                <c:pt idx="327">
                  <c:v>4</c:v>
                </c:pt>
                <c:pt idx="328">
                  <c:v>5</c:v>
                </c:pt>
                <c:pt idx="329">
                  <c:v>6</c:v>
                </c:pt>
                <c:pt idx="330">
                  <c:v>7</c:v>
                </c:pt>
                <c:pt idx="331">
                  <c:v>8</c:v>
                </c:pt>
                <c:pt idx="332">
                  <c:v>9</c:v>
                </c:pt>
                <c:pt idx="333">
                  <c:v>10</c:v>
                </c:pt>
                <c:pt idx="334">
                  <c:v>11</c:v>
                </c:pt>
                <c:pt idx="335">
                  <c:v>12</c:v>
                </c:pt>
                <c:pt idx="336">
                  <c:v>1</c:v>
                </c:pt>
                <c:pt idx="337">
                  <c:v>2</c:v>
                </c:pt>
                <c:pt idx="338">
                  <c:v>3</c:v>
                </c:pt>
                <c:pt idx="339">
                  <c:v>4</c:v>
                </c:pt>
                <c:pt idx="340">
                  <c:v>5</c:v>
                </c:pt>
                <c:pt idx="341">
                  <c:v>6</c:v>
                </c:pt>
                <c:pt idx="342">
                  <c:v>7</c:v>
                </c:pt>
                <c:pt idx="343">
                  <c:v>8</c:v>
                </c:pt>
                <c:pt idx="344">
                  <c:v>9</c:v>
                </c:pt>
                <c:pt idx="345">
                  <c:v>10</c:v>
                </c:pt>
                <c:pt idx="346">
                  <c:v>11</c:v>
                </c:pt>
                <c:pt idx="347">
                  <c:v>12</c:v>
                </c:pt>
                <c:pt idx="348">
                  <c:v>1</c:v>
                </c:pt>
                <c:pt idx="349">
                  <c:v>2</c:v>
                </c:pt>
                <c:pt idx="350">
                  <c:v>3</c:v>
                </c:pt>
                <c:pt idx="351">
                  <c:v>4</c:v>
                </c:pt>
                <c:pt idx="352">
                  <c:v>5</c:v>
                </c:pt>
                <c:pt idx="353">
                  <c:v>6</c:v>
                </c:pt>
                <c:pt idx="354">
                  <c:v>7</c:v>
                </c:pt>
                <c:pt idx="355">
                  <c:v>8</c:v>
                </c:pt>
                <c:pt idx="356">
                  <c:v>9</c:v>
                </c:pt>
                <c:pt idx="357">
                  <c:v>10</c:v>
                </c:pt>
                <c:pt idx="358">
                  <c:v>11</c:v>
                </c:pt>
                <c:pt idx="359">
                  <c:v>12</c:v>
                </c:pt>
                <c:pt idx="360">
                  <c:v>1</c:v>
                </c:pt>
                <c:pt idx="361">
                  <c:v>2</c:v>
                </c:pt>
                <c:pt idx="362">
                  <c:v>3</c:v>
                </c:pt>
                <c:pt idx="363">
                  <c:v>4</c:v>
                </c:pt>
                <c:pt idx="364">
                  <c:v>5</c:v>
                </c:pt>
                <c:pt idx="365">
                  <c:v>6</c:v>
                </c:pt>
                <c:pt idx="366">
                  <c:v>7</c:v>
                </c:pt>
                <c:pt idx="367">
                  <c:v>8</c:v>
                </c:pt>
                <c:pt idx="368">
                  <c:v>9</c:v>
                </c:pt>
                <c:pt idx="369">
                  <c:v>10</c:v>
                </c:pt>
                <c:pt idx="370">
                  <c:v>11</c:v>
                </c:pt>
                <c:pt idx="371">
                  <c:v>12</c:v>
                </c:pt>
                <c:pt idx="372">
                  <c:v>1</c:v>
                </c:pt>
                <c:pt idx="373">
                  <c:v>2</c:v>
                </c:pt>
                <c:pt idx="374">
                  <c:v>3</c:v>
                </c:pt>
                <c:pt idx="375">
                  <c:v>4</c:v>
                </c:pt>
                <c:pt idx="376">
                  <c:v>5</c:v>
                </c:pt>
                <c:pt idx="377">
                  <c:v>6</c:v>
                </c:pt>
                <c:pt idx="378">
                  <c:v>7</c:v>
                </c:pt>
                <c:pt idx="379">
                  <c:v>8</c:v>
                </c:pt>
                <c:pt idx="380">
                  <c:v>9</c:v>
                </c:pt>
                <c:pt idx="381">
                  <c:v>10</c:v>
                </c:pt>
                <c:pt idx="382">
                  <c:v>11</c:v>
                </c:pt>
                <c:pt idx="383">
                  <c:v>12</c:v>
                </c:pt>
                <c:pt idx="384">
                  <c:v>1</c:v>
                </c:pt>
                <c:pt idx="385">
                  <c:v>2</c:v>
                </c:pt>
                <c:pt idx="386">
                  <c:v>3</c:v>
                </c:pt>
                <c:pt idx="387">
                  <c:v>4</c:v>
                </c:pt>
                <c:pt idx="388">
                  <c:v>5</c:v>
                </c:pt>
                <c:pt idx="389">
                  <c:v>6</c:v>
                </c:pt>
                <c:pt idx="390">
                  <c:v>7</c:v>
                </c:pt>
                <c:pt idx="391">
                  <c:v>8</c:v>
                </c:pt>
                <c:pt idx="392">
                  <c:v>9</c:v>
                </c:pt>
                <c:pt idx="393">
                  <c:v>10</c:v>
                </c:pt>
                <c:pt idx="394">
                  <c:v>11</c:v>
                </c:pt>
                <c:pt idx="395">
                  <c:v>12</c:v>
                </c:pt>
                <c:pt idx="396">
                  <c:v>1</c:v>
                </c:pt>
                <c:pt idx="397">
                  <c:v>2</c:v>
                </c:pt>
                <c:pt idx="398">
                  <c:v>3</c:v>
                </c:pt>
                <c:pt idx="399">
                  <c:v>4</c:v>
                </c:pt>
                <c:pt idx="400">
                  <c:v>5</c:v>
                </c:pt>
                <c:pt idx="401">
                  <c:v>6</c:v>
                </c:pt>
                <c:pt idx="402">
                  <c:v>7</c:v>
                </c:pt>
                <c:pt idx="403">
                  <c:v>8</c:v>
                </c:pt>
                <c:pt idx="404">
                  <c:v>9</c:v>
                </c:pt>
                <c:pt idx="405">
                  <c:v>10</c:v>
                </c:pt>
                <c:pt idx="406">
                  <c:v>11</c:v>
                </c:pt>
                <c:pt idx="407">
                  <c:v>12</c:v>
                </c:pt>
                <c:pt idx="408">
                  <c:v>1</c:v>
                </c:pt>
                <c:pt idx="409">
                  <c:v>2</c:v>
                </c:pt>
                <c:pt idx="410">
                  <c:v>3</c:v>
                </c:pt>
                <c:pt idx="411">
                  <c:v>4</c:v>
                </c:pt>
                <c:pt idx="412">
                  <c:v>5</c:v>
                </c:pt>
                <c:pt idx="413">
                  <c:v>6</c:v>
                </c:pt>
                <c:pt idx="414">
                  <c:v>7</c:v>
                </c:pt>
                <c:pt idx="415">
                  <c:v>8</c:v>
                </c:pt>
                <c:pt idx="416">
                  <c:v>9</c:v>
                </c:pt>
                <c:pt idx="417">
                  <c:v>10</c:v>
                </c:pt>
                <c:pt idx="418">
                  <c:v>11</c:v>
                </c:pt>
                <c:pt idx="419">
                  <c:v>12</c:v>
                </c:pt>
                <c:pt idx="420">
                  <c:v>1</c:v>
                </c:pt>
                <c:pt idx="421">
                  <c:v>2</c:v>
                </c:pt>
                <c:pt idx="422">
                  <c:v>3</c:v>
                </c:pt>
                <c:pt idx="423">
                  <c:v>4</c:v>
                </c:pt>
                <c:pt idx="424">
                  <c:v>5</c:v>
                </c:pt>
                <c:pt idx="425">
                  <c:v>6</c:v>
                </c:pt>
                <c:pt idx="426">
                  <c:v>7</c:v>
                </c:pt>
                <c:pt idx="427">
                  <c:v>8</c:v>
                </c:pt>
                <c:pt idx="428">
                  <c:v>9</c:v>
                </c:pt>
                <c:pt idx="429">
                  <c:v>10</c:v>
                </c:pt>
                <c:pt idx="430">
                  <c:v>11</c:v>
                </c:pt>
                <c:pt idx="431">
                  <c:v>12</c:v>
                </c:pt>
              </c:numCache>
            </c:numRef>
          </c:yVal>
          <c:smooth val="0"/>
          <c:extLst>
            <c:ext xmlns:c16="http://schemas.microsoft.com/office/drawing/2014/chart" uri="{C3380CC4-5D6E-409C-BE32-E72D297353CC}">
              <c16:uniqueId val="{00000000-B2FF-4B08-A40B-BA554680B29D}"/>
            </c:ext>
          </c:extLst>
        </c:ser>
        <c:ser>
          <c:idx val="3"/>
          <c:order val="1"/>
          <c:tx>
            <c:strRef>
              <c:f>prob7!$C$7</c:f>
              <c:strCache>
                <c:ptCount val="1"/>
                <c:pt idx="0">
                  <c:v>temperature_variation</c:v>
                </c:pt>
              </c:strCache>
            </c:strRef>
          </c:tx>
          <c:spPr>
            <a:ln w="25400" cap="flat" cmpd="dbl" algn="ctr">
              <a:noFill/>
              <a:round/>
            </a:ln>
            <a:effectLst/>
          </c:spPr>
          <c:marker>
            <c:symbol val="circle"/>
            <c:size val="6"/>
            <c:spPr>
              <a:noFill/>
              <a:ln w="34925" cap="flat" cmpd="dbl" algn="ctr">
                <a:solidFill>
                  <a:schemeClr val="accent4">
                    <a:lumMod val="75000"/>
                    <a:alpha val="70000"/>
                  </a:schemeClr>
                </a:solidFill>
                <a:round/>
              </a:ln>
              <a:effectLst/>
            </c:spPr>
          </c:marker>
          <c:xVal>
            <c:strRef>
              <c:f>prob7!$A$8:$A$439</c:f>
              <c:strCache>
                <c:ptCount val="432"/>
                <c:pt idx="0">
                  <c:v>Albuquerque</c:v>
                </c:pt>
                <c:pt idx="1">
                  <c:v>Albuquerque</c:v>
                </c:pt>
                <c:pt idx="2">
                  <c:v>Albuquerque</c:v>
                </c:pt>
                <c:pt idx="3">
                  <c:v>Albuquerque</c:v>
                </c:pt>
                <c:pt idx="4">
                  <c:v>Albuquerque</c:v>
                </c:pt>
                <c:pt idx="5">
                  <c:v>Albuquerque</c:v>
                </c:pt>
                <c:pt idx="6">
                  <c:v>Albuquerque</c:v>
                </c:pt>
                <c:pt idx="7">
                  <c:v>Albuquerque</c:v>
                </c:pt>
                <c:pt idx="8">
                  <c:v>Albuquerque</c:v>
                </c:pt>
                <c:pt idx="9">
                  <c:v>Albuquerque</c:v>
                </c:pt>
                <c:pt idx="10">
                  <c:v>Albuquerque</c:v>
                </c:pt>
                <c:pt idx="11">
                  <c:v>Albuquerque</c:v>
                </c:pt>
                <c:pt idx="12">
                  <c:v>Atlanta</c:v>
                </c:pt>
                <c:pt idx="13">
                  <c:v>Atlanta</c:v>
                </c:pt>
                <c:pt idx="14">
                  <c:v>Atlanta</c:v>
                </c:pt>
                <c:pt idx="15">
                  <c:v>Atlanta</c:v>
                </c:pt>
                <c:pt idx="16">
                  <c:v>Atlanta</c:v>
                </c:pt>
                <c:pt idx="17">
                  <c:v>Atlanta</c:v>
                </c:pt>
                <c:pt idx="18">
                  <c:v>Atlanta</c:v>
                </c:pt>
                <c:pt idx="19">
                  <c:v>Atlanta</c:v>
                </c:pt>
                <c:pt idx="20">
                  <c:v>Atlanta</c:v>
                </c:pt>
                <c:pt idx="21">
                  <c:v>Atlanta</c:v>
                </c:pt>
                <c:pt idx="22">
                  <c:v>Atlanta</c:v>
                </c:pt>
                <c:pt idx="23">
                  <c:v>Atlanta</c:v>
                </c:pt>
                <c:pt idx="24">
                  <c:v>Beersheba</c:v>
                </c:pt>
                <c:pt idx="25">
                  <c:v>Beersheba</c:v>
                </c:pt>
                <c:pt idx="26">
                  <c:v>Beersheba</c:v>
                </c:pt>
                <c:pt idx="27">
                  <c:v>Beersheba</c:v>
                </c:pt>
                <c:pt idx="28">
                  <c:v>Beersheba</c:v>
                </c:pt>
                <c:pt idx="29">
                  <c:v>Beersheba</c:v>
                </c:pt>
                <c:pt idx="30">
                  <c:v>Beersheba</c:v>
                </c:pt>
                <c:pt idx="31">
                  <c:v>Beersheba</c:v>
                </c:pt>
                <c:pt idx="32">
                  <c:v>Beersheba</c:v>
                </c:pt>
                <c:pt idx="33">
                  <c:v>Beersheba</c:v>
                </c:pt>
                <c:pt idx="34">
                  <c:v>Beersheba</c:v>
                </c:pt>
                <c:pt idx="35">
                  <c:v>Beersheba</c:v>
                </c:pt>
                <c:pt idx="36">
                  <c:v>Boston</c:v>
                </c:pt>
                <c:pt idx="37">
                  <c:v>Boston</c:v>
                </c:pt>
                <c:pt idx="38">
                  <c:v>Boston</c:v>
                </c:pt>
                <c:pt idx="39">
                  <c:v>Boston</c:v>
                </c:pt>
                <c:pt idx="40">
                  <c:v>Boston</c:v>
                </c:pt>
                <c:pt idx="41">
                  <c:v>Boston</c:v>
                </c:pt>
                <c:pt idx="42">
                  <c:v>Boston</c:v>
                </c:pt>
                <c:pt idx="43">
                  <c:v>Boston</c:v>
                </c:pt>
                <c:pt idx="44">
                  <c:v>Boston</c:v>
                </c:pt>
                <c:pt idx="45">
                  <c:v>Boston</c:v>
                </c:pt>
                <c:pt idx="46">
                  <c:v>Boston</c:v>
                </c:pt>
                <c:pt idx="47">
                  <c:v>Boston</c:v>
                </c:pt>
                <c:pt idx="48">
                  <c:v>Charlotte</c:v>
                </c:pt>
                <c:pt idx="49">
                  <c:v>Charlotte</c:v>
                </c:pt>
                <c:pt idx="50">
                  <c:v>Charlotte</c:v>
                </c:pt>
                <c:pt idx="51">
                  <c:v>Charlotte</c:v>
                </c:pt>
                <c:pt idx="52">
                  <c:v>Charlotte</c:v>
                </c:pt>
                <c:pt idx="53">
                  <c:v>Charlotte</c:v>
                </c:pt>
                <c:pt idx="54">
                  <c:v>Charlotte</c:v>
                </c:pt>
                <c:pt idx="55">
                  <c:v>Charlotte</c:v>
                </c:pt>
                <c:pt idx="56">
                  <c:v>Charlotte</c:v>
                </c:pt>
                <c:pt idx="57">
                  <c:v>Charlotte</c:v>
                </c:pt>
                <c:pt idx="58">
                  <c:v>Charlotte</c:v>
                </c:pt>
                <c:pt idx="59">
                  <c:v>Charlotte</c:v>
                </c:pt>
                <c:pt idx="60">
                  <c:v>Chicago</c:v>
                </c:pt>
                <c:pt idx="61">
                  <c:v>Chicago</c:v>
                </c:pt>
                <c:pt idx="62">
                  <c:v>Chicago</c:v>
                </c:pt>
                <c:pt idx="63">
                  <c:v>Chicago</c:v>
                </c:pt>
                <c:pt idx="64">
                  <c:v>Chicago</c:v>
                </c:pt>
                <c:pt idx="65">
                  <c:v>Chicago</c:v>
                </c:pt>
                <c:pt idx="66">
                  <c:v>Chicago</c:v>
                </c:pt>
                <c:pt idx="67">
                  <c:v>Chicago</c:v>
                </c:pt>
                <c:pt idx="68">
                  <c:v>Chicago</c:v>
                </c:pt>
                <c:pt idx="69">
                  <c:v>Chicago</c:v>
                </c:pt>
                <c:pt idx="70">
                  <c:v>Chicago</c:v>
                </c:pt>
                <c:pt idx="71">
                  <c:v>Chicago</c:v>
                </c:pt>
                <c:pt idx="72">
                  <c:v>Dallas</c:v>
                </c:pt>
                <c:pt idx="73">
                  <c:v>Dallas</c:v>
                </c:pt>
                <c:pt idx="74">
                  <c:v>Dallas</c:v>
                </c:pt>
                <c:pt idx="75">
                  <c:v>Dallas</c:v>
                </c:pt>
                <c:pt idx="76">
                  <c:v>Dallas</c:v>
                </c:pt>
                <c:pt idx="77">
                  <c:v>Dallas</c:v>
                </c:pt>
                <c:pt idx="78">
                  <c:v>Dallas</c:v>
                </c:pt>
                <c:pt idx="79">
                  <c:v>Dallas</c:v>
                </c:pt>
                <c:pt idx="80">
                  <c:v>Dallas</c:v>
                </c:pt>
                <c:pt idx="81">
                  <c:v>Dallas</c:v>
                </c:pt>
                <c:pt idx="82">
                  <c:v>Dallas</c:v>
                </c:pt>
                <c:pt idx="83">
                  <c:v>Dallas</c:v>
                </c:pt>
                <c:pt idx="84">
                  <c:v>Denver</c:v>
                </c:pt>
                <c:pt idx="85">
                  <c:v>Denver</c:v>
                </c:pt>
                <c:pt idx="86">
                  <c:v>Denver</c:v>
                </c:pt>
                <c:pt idx="87">
                  <c:v>Denver</c:v>
                </c:pt>
                <c:pt idx="88">
                  <c:v>Denver</c:v>
                </c:pt>
                <c:pt idx="89">
                  <c:v>Denver</c:v>
                </c:pt>
                <c:pt idx="90">
                  <c:v>Denver</c:v>
                </c:pt>
                <c:pt idx="91">
                  <c:v>Denver</c:v>
                </c:pt>
                <c:pt idx="92">
                  <c:v>Denver</c:v>
                </c:pt>
                <c:pt idx="93">
                  <c:v>Denver</c:v>
                </c:pt>
                <c:pt idx="94">
                  <c:v>Denver</c:v>
                </c:pt>
                <c:pt idx="95">
                  <c:v>Denver</c:v>
                </c:pt>
                <c:pt idx="96">
                  <c:v>Detroit</c:v>
                </c:pt>
                <c:pt idx="97">
                  <c:v>Detroit</c:v>
                </c:pt>
                <c:pt idx="98">
                  <c:v>Detroit</c:v>
                </c:pt>
                <c:pt idx="99">
                  <c:v>Detroit</c:v>
                </c:pt>
                <c:pt idx="100">
                  <c:v>Detroit</c:v>
                </c:pt>
                <c:pt idx="101">
                  <c:v>Detroit</c:v>
                </c:pt>
                <c:pt idx="102">
                  <c:v>Detroit</c:v>
                </c:pt>
                <c:pt idx="103">
                  <c:v>Detroit</c:v>
                </c:pt>
                <c:pt idx="104">
                  <c:v>Detroit</c:v>
                </c:pt>
                <c:pt idx="105">
                  <c:v>Detroit</c:v>
                </c:pt>
                <c:pt idx="106">
                  <c:v>Detroit</c:v>
                </c:pt>
                <c:pt idx="107">
                  <c:v>Detroit</c:v>
                </c:pt>
                <c:pt idx="108">
                  <c:v>Eilat</c:v>
                </c:pt>
                <c:pt idx="109">
                  <c:v>Eilat</c:v>
                </c:pt>
                <c:pt idx="110">
                  <c:v>Eilat</c:v>
                </c:pt>
                <c:pt idx="111">
                  <c:v>Eilat</c:v>
                </c:pt>
                <c:pt idx="112">
                  <c:v>Eilat</c:v>
                </c:pt>
                <c:pt idx="113">
                  <c:v>Eilat</c:v>
                </c:pt>
                <c:pt idx="114">
                  <c:v>Eilat</c:v>
                </c:pt>
                <c:pt idx="115">
                  <c:v>Eilat</c:v>
                </c:pt>
                <c:pt idx="116">
                  <c:v>Eilat</c:v>
                </c:pt>
                <c:pt idx="117">
                  <c:v>Eilat</c:v>
                </c:pt>
                <c:pt idx="118">
                  <c:v>Eilat</c:v>
                </c:pt>
                <c:pt idx="119">
                  <c:v>Eilat</c:v>
                </c:pt>
                <c:pt idx="120">
                  <c:v>Haifa</c:v>
                </c:pt>
                <c:pt idx="121">
                  <c:v>Haifa</c:v>
                </c:pt>
                <c:pt idx="122">
                  <c:v>Haifa</c:v>
                </c:pt>
                <c:pt idx="123">
                  <c:v>Haifa</c:v>
                </c:pt>
                <c:pt idx="124">
                  <c:v>Haifa</c:v>
                </c:pt>
                <c:pt idx="125">
                  <c:v>Haifa</c:v>
                </c:pt>
                <c:pt idx="126">
                  <c:v>Haifa</c:v>
                </c:pt>
                <c:pt idx="127">
                  <c:v>Haifa</c:v>
                </c:pt>
                <c:pt idx="128">
                  <c:v>Haifa</c:v>
                </c:pt>
                <c:pt idx="129">
                  <c:v>Haifa</c:v>
                </c:pt>
                <c:pt idx="130">
                  <c:v>Haifa</c:v>
                </c:pt>
                <c:pt idx="131">
                  <c:v>Haifa</c:v>
                </c:pt>
                <c:pt idx="132">
                  <c:v>Houston</c:v>
                </c:pt>
                <c:pt idx="133">
                  <c:v>Houston</c:v>
                </c:pt>
                <c:pt idx="134">
                  <c:v>Houston</c:v>
                </c:pt>
                <c:pt idx="135">
                  <c:v>Houston</c:v>
                </c:pt>
                <c:pt idx="136">
                  <c:v>Houston</c:v>
                </c:pt>
                <c:pt idx="137">
                  <c:v>Houston</c:v>
                </c:pt>
                <c:pt idx="138">
                  <c:v>Houston</c:v>
                </c:pt>
                <c:pt idx="139">
                  <c:v>Houston</c:v>
                </c:pt>
                <c:pt idx="140">
                  <c:v>Houston</c:v>
                </c:pt>
                <c:pt idx="141">
                  <c:v>Houston</c:v>
                </c:pt>
                <c:pt idx="142">
                  <c:v>Houston</c:v>
                </c:pt>
                <c:pt idx="143">
                  <c:v>Houston</c:v>
                </c:pt>
                <c:pt idx="144">
                  <c:v>Indianapolis</c:v>
                </c:pt>
                <c:pt idx="145">
                  <c:v>Indianapolis</c:v>
                </c:pt>
                <c:pt idx="146">
                  <c:v>Indianapolis</c:v>
                </c:pt>
                <c:pt idx="147">
                  <c:v>Indianapolis</c:v>
                </c:pt>
                <c:pt idx="148">
                  <c:v>Indianapolis</c:v>
                </c:pt>
                <c:pt idx="149">
                  <c:v>Indianapolis</c:v>
                </c:pt>
                <c:pt idx="150">
                  <c:v>Indianapolis</c:v>
                </c:pt>
                <c:pt idx="151">
                  <c:v>Indianapolis</c:v>
                </c:pt>
                <c:pt idx="152">
                  <c:v>Indianapolis</c:v>
                </c:pt>
                <c:pt idx="153">
                  <c:v>Indianapolis</c:v>
                </c:pt>
                <c:pt idx="154">
                  <c:v>Indianapolis</c:v>
                </c:pt>
                <c:pt idx="155">
                  <c:v>Indianapolis</c:v>
                </c:pt>
                <c:pt idx="156">
                  <c:v>Jacksonville</c:v>
                </c:pt>
                <c:pt idx="157">
                  <c:v>Jacksonville</c:v>
                </c:pt>
                <c:pt idx="158">
                  <c:v>Jacksonville</c:v>
                </c:pt>
                <c:pt idx="159">
                  <c:v>Jacksonville</c:v>
                </c:pt>
                <c:pt idx="160">
                  <c:v>Jacksonville</c:v>
                </c:pt>
                <c:pt idx="161">
                  <c:v>Jacksonville</c:v>
                </c:pt>
                <c:pt idx="162">
                  <c:v>Jacksonville</c:v>
                </c:pt>
                <c:pt idx="163">
                  <c:v>Jacksonville</c:v>
                </c:pt>
                <c:pt idx="164">
                  <c:v>Jacksonville</c:v>
                </c:pt>
                <c:pt idx="165">
                  <c:v>Jacksonville</c:v>
                </c:pt>
                <c:pt idx="166">
                  <c:v>Jacksonville</c:v>
                </c:pt>
                <c:pt idx="167">
                  <c:v>Jacksonville</c:v>
                </c:pt>
                <c:pt idx="168">
                  <c:v>Jerusalem</c:v>
                </c:pt>
                <c:pt idx="169">
                  <c:v>Jerusalem</c:v>
                </c:pt>
                <c:pt idx="170">
                  <c:v>Jerusalem</c:v>
                </c:pt>
                <c:pt idx="171">
                  <c:v>Jerusalem</c:v>
                </c:pt>
                <c:pt idx="172">
                  <c:v>Jerusalem</c:v>
                </c:pt>
                <c:pt idx="173">
                  <c:v>Jerusalem</c:v>
                </c:pt>
                <c:pt idx="174">
                  <c:v>Jerusalem</c:v>
                </c:pt>
                <c:pt idx="175">
                  <c:v>Jerusalem</c:v>
                </c:pt>
                <c:pt idx="176">
                  <c:v>Jerusalem</c:v>
                </c:pt>
                <c:pt idx="177">
                  <c:v>Jerusalem</c:v>
                </c:pt>
                <c:pt idx="178">
                  <c:v>Jerusalem</c:v>
                </c:pt>
                <c:pt idx="179">
                  <c:v>Jerusalem</c:v>
                </c:pt>
                <c:pt idx="180">
                  <c:v>Kansas City</c:v>
                </c:pt>
                <c:pt idx="181">
                  <c:v>Kansas City</c:v>
                </c:pt>
                <c:pt idx="182">
                  <c:v>Kansas City</c:v>
                </c:pt>
                <c:pt idx="183">
                  <c:v>Kansas City</c:v>
                </c:pt>
                <c:pt idx="184">
                  <c:v>Kansas City</c:v>
                </c:pt>
                <c:pt idx="185">
                  <c:v>Kansas City</c:v>
                </c:pt>
                <c:pt idx="186">
                  <c:v>Kansas City</c:v>
                </c:pt>
                <c:pt idx="187">
                  <c:v>Kansas City</c:v>
                </c:pt>
                <c:pt idx="188">
                  <c:v>Kansas City</c:v>
                </c:pt>
                <c:pt idx="189">
                  <c:v>Kansas City</c:v>
                </c:pt>
                <c:pt idx="190">
                  <c:v>Kansas City</c:v>
                </c:pt>
                <c:pt idx="191">
                  <c:v>Kansas City</c:v>
                </c:pt>
                <c:pt idx="192">
                  <c:v>Las Vegas</c:v>
                </c:pt>
                <c:pt idx="193">
                  <c:v>Las Vegas</c:v>
                </c:pt>
                <c:pt idx="194">
                  <c:v>Las Vegas</c:v>
                </c:pt>
                <c:pt idx="195">
                  <c:v>Las Vegas</c:v>
                </c:pt>
                <c:pt idx="196">
                  <c:v>Las Vegas</c:v>
                </c:pt>
                <c:pt idx="197">
                  <c:v>Las Vegas</c:v>
                </c:pt>
                <c:pt idx="198">
                  <c:v>Las Vegas</c:v>
                </c:pt>
                <c:pt idx="199">
                  <c:v>Las Vegas</c:v>
                </c:pt>
                <c:pt idx="200">
                  <c:v>Las Vegas</c:v>
                </c:pt>
                <c:pt idx="201">
                  <c:v>Las Vegas</c:v>
                </c:pt>
                <c:pt idx="202">
                  <c:v>Las Vegas</c:v>
                </c:pt>
                <c:pt idx="203">
                  <c:v>Las Vegas</c:v>
                </c:pt>
                <c:pt idx="204">
                  <c:v>Los Angeles</c:v>
                </c:pt>
                <c:pt idx="205">
                  <c:v>Los Angeles</c:v>
                </c:pt>
                <c:pt idx="206">
                  <c:v>Los Angeles</c:v>
                </c:pt>
                <c:pt idx="207">
                  <c:v>Los Angeles</c:v>
                </c:pt>
                <c:pt idx="208">
                  <c:v>Los Angeles</c:v>
                </c:pt>
                <c:pt idx="209">
                  <c:v>Los Angeles</c:v>
                </c:pt>
                <c:pt idx="210">
                  <c:v>Los Angeles</c:v>
                </c:pt>
                <c:pt idx="211">
                  <c:v>Los Angeles</c:v>
                </c:pt>
                <c:pt idx="212">
                  <c:v>Los Angeles</c:v>
                </c:pt>
                <c:pt idx="213">
                  <c:v>Los Angeles</c:v>
                </c:pt>
                <c:pt idx="214">
                  <c:v>Los Angeles</c:v>
                </c:pt>
                <c:pt idx="215">
                  <c:v>Los Angeles</c:v>
                </c:pt>
                <c:pt idx="216">
                  <c:v>Miami</c:v>
                </c:pt>
                <c:pt idx="217">
                  <c:v>Miami</c:v>
                </c:pt>
                <c:pt idx="218">
                  <c:v>Miami</c:v>
                </c:pt>
                <c:pt idx="219">
                  <c:v>Miami</c:v>
                </c:pt>
                <c:pt idx="220">
                  <c:v>Miami</c:v>
                </c:pt>
                <c:pt idx="221">
                  <c:v>Miami</c:v>
                </c:pt>
                <c:pt idx="222">
                  <c:v>Miami</c:v>
                </c:pt>
                <c:pt idx="223">
                  <c:v>Miami</c:v>
                </c:pt>
                <c:pt idx="224">
                  <c:v>Miami</c:v>
                </c:pt>
                <c:pt idx="225">
                  <c:v>Miami</c:v>
                </c:pt>
                <c:pt idx="226">
                  <c:v>Miami</c:v>
                </c:pt>
                <c:pt idx="227">
                  <c:v>Miami</c:v>
                </c:pt>
                <c:pt idx="228">
                  <c:v>Minneapolis</c:v>
                </c:pt>
                <c:pt idx="229">
                  <c:v>Minneapolis</c:v>
                </c:pt>
                <c:pt idx="230">
                  <c:v>Minneapolis</c:v>
                </c:pt>
                <c:pt idx="231">
                  <c:v>Minneapolis</c:v>
                </c:pt>
                <c:pt idx="232">
                  <c:v>Minneapolis</c:v>
                </c:pt>
                <c:pt idx="233">
                  <c:v>Minneapolis</c:v>
                </c:pt>
                <c:pt idx="234">
                  <c:v>Minneapolis</c:v>
                </c:pt>
                <c:pt idx="235">
                  <c:v>Minneapolis</c:v>
                </c:pt>
                <c:pt idx="236">
                  <c:v>Minneapolis</c:v>
                </c:pt>
                <c:pt idx="237">
                  <c:v>Minneapolis</c:v>
                </c:pt>
                <c:pt idx="238">
                  <c:v>Minneapolis</c:v>
                </c:pt>
                <c:pt idx="239">
                  <c:v>Minneapolis</c:v>
                </c:pt>
                <c:pt idx="240">
                  <c:v>Montreal</c:v>
                </c:pt>
                <c:pt idx="241">
                  <c:v>Montreal</c:v>
                </c:pt>
                <c:pt idx="242">
                  <c:v>Montreal</c:v>
                </c:pt>
                <c:pt idx="243">
                  <c:v>Montreal</c:v>
                </c:pt>
                <c:pt idx="244">
                  <c:v>Montreal</c:v>
                </c:pt>
                <c:pt idx="245">
                  <c:v>Montreal</c:v>
                </c:pt>
                <c:pt idx="246">
                  <c:v>Montreal</c:v>
                </c:pt>
                <c:pt idx="247">
                  <c:v>Montreal</c:v>
                </c:pt>
                <c:pt idx="248">
                  <c:v>Montreal</c:v>
                </c:pt>
                <c:pt idx="249">
                  <c:v>Montreal</c:v>
                </c:pt>
                <c:pt idx="250">
                  <c:v>Montreal</c:v>
                </c:pt>
                <c:pt idx="251">
                  <c:v>Montreal</c:v>
                </c:pt>
                <c:pt idx="252">
                  <c:v>Nahariyya</c:v>
                </c:pt>
                <c:pt idx="253">
                  <c:v>Nahariyya</c:v>
                </c:pt>
                <c:pt idx="254">
                  <c:v>Nahariyya</c:v>
                </c:pt>
                <c:pt idx="255">
                  <c:v>Nahariyya</c:v>
                </c:pt>
                <c:pt idx="256">
                  <c:v>Nahariyya</c:v>
                </c:pt>
                <c:pt idx="257">
                  <c:v>Nahariyya</c:v>
                </c:pt>
                <c:pt idx="258">
                  <c:v>Nahariyya</c:v>
                </c:pt>
                <c:pt idx="259">
                  <c:v>Nahariyya</c:v>
                </c:pt>
                <c:pt idx="260">
                  <c:v>Nahariyya</c:v>
                </c:pt>
                <c:pt idx="261">
                  <c:v>Nahariyya</c:v>
                </c:pt>
                <c:pt idx="262">
                  <c:v>Nahariyya</c:v>
                </c:pt>
                <c:pt idx="263">
                  <c:v>Nahariyya</c:v>
                </c:pt>
                <c:pt idx="264">
                  <c:v>Nashville</c:v>
                </c:pt>
                <c:pt idx="265">
                  <c:v>Nashville</c:v>
                </c:pt>
                <c:pt idx="266">
                  <c:v>Nashville</c:v>
                </c:pt>
                <c:pt idx="267">
                  <c:v>Nashville</c:v>
                </c:pt>
                <c:pt idx="268">
                  <c:v>Nashville</c:v>
                </c:pt>
                <c:pt idx="269">
                  <c:v>Nashville</c:v>
                </c:pt>
                <c:pt idx="270">
                  <c:v>Nashville</c:v>
                </c:pt>
                <c:pt idx="271">
                  <c:v>Nashville</c:v>
                </c:pt>
                <c:pt idx="272">
                  <c:v>Nashville</c:v>
                </c:pt>
                <c:pt idx="273">
                  <c:v>Nashville</c:v>
                </c:pt>
                <c:pt idx="274">
                  <c:v>Nashville</c:v>
                </c:pt>
                <c:pt idx="275">
                  <c:v>Nashville</c:v>
                </c:pt>
                <c:pt idx="276">
                  <c:v>New York</c:v>
                </c:pt>
                <c:pt idx="277">
                  <c:v>New York</c:v>
                </c:pt>
                <c:pt idx="278">
                  <c:v>New York</c:v>
                </c:pt>
                <c:pt idx="279">
                  <c:v>New York</c:v>
                </c:pt>
                <c:pt idx="280">
                  <c:v>New York</c:v>
                </c:pt>
                <c:pt idx="281">
                  <c:v>New York</c:v>
                </c:pt>
                <c:pt idx="282">
                  <c:v>New York</c:v>
                </c:pt>
                <c:pt idx="283">
                  <c:v>New York</c:v>
                </c:pt>
                <c:pt idx="284">
                  <c:v>New York</c:v>
                </c:pt>
                <c:pt idx="285">
                  <c:v>New York</c:v>
                </c:pt>
                <c:pt idx="286">
                  <c:v>New York</c:v>
                </c:pt>
                <c:pt idx="287">
                  <c:v>New York</c:v>
                </c:pt>
                <c:pt idx="288">
                  <c:v>Philadelphia</c:v>
                </c:pt>
                <c:pt idx="289">
                  <c:v>Philadelphia</c:v>
                </c:pt>
                <c:pt idx="290">
                  <c:v>Philadelphia</c:v>
                </c:pt>
                <c:pt idx="291">
                  <c:v>Philadelphia</c:v>
                </c:pt>
                <c:pt idx="292">
                  <c:v>Philadelphia</c:v>
                </c:pt>
                <c:pt idx="293">
                  <c:v>Philadelphia</c:v>
                </c:pt>
                <c:pt idx="294">
                  <c:v>Philadelphia</c:v>
                </c:pt>
                <c:pt idx="295">
                  <c:v>Philadelphia</c:v>
                </c:pt>
                <c:pt idx="296">
                  <c:v>Philadelphia</c:v>
                </c:pt>
                <c:pt idx="297">
                  <c:v>Philadelphia</c:v>
                </c:pt>
                <c:pt idx="298">
                  <c:v>Philadelphia</c:v>
                </c:pt>
                <c:pt idx="299">
                  <c:v>Philadelphia</c:v>
                </c:pt>
                <c:pt idx="300">
                  <c:v>Phoenix</c:v>
                </c:pt>
                <c:pt idx="301">
                  <c:v>Phoenix</c:v>
                </c:pt>
                <c:pt idx="302">
                  <c:v>Phoenix</c:v>
                </c:pt>
                <c:pt idx="303">
                  <c:v>Phoenix</c:v>
                </c:pt>
                <c:pt idx="304">
                  <c:v>Phoenix</c:v>
                </c:pt>
                <c:pt idx="305">
                  <c:v>Phoenix</c:v>
                </c:pt>
                <c:pt idx="306">
                  <c:v>Phoenix</c:v>
                </c:pt>
                <c:pt idx="307">
                  <c:v>Phoenix</c:v>
                </c:pt>
                <c:pt idx="308">
                  <c:v>Phoenix</c:v>
                </c:pt>
                <c:pt idx="309">
                  <c:v>Phoenix</c:v>
                </c:pt>
                <c:pt idx="310">
                  <c:v>Phoenix</c:v>
                </c:pt>
                <c:pt idx="311">
                  <c:v>Phoenix</c:v>
                </c:pt>
                <c:pt idx="312">
                  <c:v>Pittsburgh</c:v>
                </c:pt>
                <c:pt idx="313">
                  <c:v>Pittsburgh</c:v>
                </c:pt>
                <c:pt idx="314">
                  <c:v>Pittsburgh</c:v>
                </c:pt>
                <c:pt idx="315">
                  <c:v>Pittsburgh</c:v>
                </c:pt>
                <c:pt idx="316">
                  <c:v>Pittsburgh</c:v>
                </c:pt>
                <c:pt idx="317">
                  <c:v>Pittsburgh</c:v>
                </c:pt>
                <c:pt idx="318">
                  <c:v>Pittsburgh</c:v>
                </c:pt>
                <c:pt idx="319">
                  <c:v>Pittsburgh</c:v>
                </c:pt>
                <c:pt idx="320">
                  <c:v>Pittsburgh</c:v>
                </c:pt>
                <c:pt idx="321">
                  <c:v>Pittsburgh</c:v>
                </c:pt>
                <c:pt idx="322">
                  <c:v>Pittsburgh</c:v>
                </c:pt>
                <c:pt idx="323">
                  <c:v>Pittsburgh</c:v>
                </c:pt>
                <c:pt idx="324">
                  <c:v>Portland</c:v>
                </c:pt>
                <c:pt idx="325">
                  <c:v>Portland</c:v>
                </c:pt>
                <c:pt idx="326">
                  <c:v>Portland</c:v>
                </c:pt>
                <c:pt idx="327">
                  <c:v>Portland</c:v>
                </c:pt>
                <c:pt idx="328">
                  <c:v>Portland</c:v>
                </c:pt>
                <c:pt idx="329">
                  <c:v>Portland</c:v>
                </c:pt>
                <c:pt idx="330">
                  <c:v>Portland</c:v>
                </c:pt>
                <c:pt idx="331">
                  <c:v>Portland</c:v>
                </c:pt>
                <c:pt idx="332">
                  <c:v>Portland</c:v>
                </c:pt>
                <c:pt idx="333">
                  <c:v>Portland</c:v>
                </c:pt>
                <c:pt idx="334">
                  <c:v>Portland</c:v>
                </c:pt>
                <c:pt idx="335">
                  <c:v>Portland</c:v>
                </c:pt>
                <c:pt idx="336">
                  <c:v>Saint Louis</c:v>
                </c:pt>
                <c:pt idx="337">
                  <c:v>Saint Louis</c:v>
                </c:pt>
                <c:pt idx="338">
                  <c:v>Saint Louis</c:v>
                </c:pt>
                <c:pt idx="339">
                  <c:v>Saint Louis</c:v>
                </c:pt>
                <c:pt idx="340">
                  <c:v>Saint Louis</c:v>
                </c:pt>
                <c:pt idx="341">
                  <c:v>Saint Louis</c:v>
                </c:pt>
                <c:pt idx="342">
                  <c:v>Saint Louis</c:v>
                </c:pt>
                <c:pt idx="343">
                  <c:v>Saint Louis</c:v>
                </c:pt>
                <c:pt idx="344">
                  <c:v>Saint Louis</c:v>
                </c:pt>
                <c:pt idx="345">
                  <c:v>Saint Louis</c:v>
                </c:pt>
                <c:pt idx="346">
                  <c:v>Saint Louis</c:v>
                </c:pt>
                <c:pt idx="347">
                  <c:v>Saint Louis</c:v>
                </c:pt>
                <c:pt idx="348">
                  <c:v>San Antonio</c:v>
                </c:pt>
                <c:pt idx="349">
                  <c:v>San Antonio</c:v>
                </c:pt>
                <c:pt idx="350">
                  <c:v>San Antonio</c:v>
                </c:pt>
                <c:pt idx="351">
                  <c:v>San Antonio</c:v>
                </c:pt>
                <c:pt idx="352">
                  <c:v>San Antonio</c:v>
                </c:pt>
                <c:pt idx="353">
                  <c:v>San Antonio</c:v>
                </c:pt>
                <c:pt idx="354">
                  <c:v>San Antonio</c:v>
                </c:pt>
                <c:pt idx="355">
                  <c:v>San Antonio</c:v>
                </c:pt>
                <c:pt idx="356">
                  <c:v>San Antonio</c:v>
                </c:pt>
                <c:pt idx="357">
                  <c:v>San Antonio</c:v>
                </c:pt>
                <c:pt idx="358">
                  <c:v>San Antonio</c:v>
                </c:pt>
                <c:pt idx="359">
                  <c:v>San Antonio</c:v>
                </c:pt>
                <c:pt idx="360">
                  <c:v>San Diego</c:v>
                </c:pt>
                <c:pt idx="361">
                  <c:v>San Diego</c:v>
                </c:pt>
                <c:pt idx="362">
                  <c:v>San Diego</c:v>
                </c:pt>
                <c:pt idx="363">
                  <c:v>San Diego</c:v>
                </c:pt>
                <c:pt idx="364">
                  <c:v>San Diego</c:v>
                </c:pt>
                <c:pt idx="365">
                  <c:v>San Diego</c:v>
                </c:pt>
                <c:pt idx="366">
                  <c:v>San Diego</c:v>
                </c:pt>
                <c:pt idx="367">
                  <c:v>San Diego</c:v>
                </c:pt>
                <c:pt idx="368">
                  <c:v>San Diego</c:v>
                </c:pt>
                <c:pt idx="369">
                  <c:v>San Diego</c:v>
                </c:pt>
                <c:pt idx="370">
                  <c:v>San Diego</c:v>
                </c:pt>
                <c:pt idx="371">
                  <c:v>San Diego</c:v>
                </c:pt>
                <c:pt idx="372">
                  <c:v>San Francisco</c:v>
                </c:pt>
                <c:pt idx="373">
                  <c:v>San Francisco</c:v>
                </c:pt>
                <c:pt idx="374">
                  <c:v>San Francisco</c:v>
                </c:pt>
                <c:pt idx="375">
                  <c:v>San Francisco</c:v>
                </c:pt>
                <c:pt idx="376">
                  <c:v>San Francisco</c:v>
                </c:pt>
                <c:pt idx="377">
                  <c:v>San Francisco</c:v>
                </c:pt>
                <c:pt idx="378">
                  <c:v>San Francisco</c:v>
                </c:pt>
                <c:pt idx="379">
                  <c:v>San Francisco</c:v>
                </c:pt>
                <c:pt idx="380">
                  <c:v>San Francisco</c:v>
                </c:pt>
                <c:pt idx="381">
                  <c:v>San Francisco</c:v>
                </c:pt>
                <c:pt idx="382">
                  <c:v>San Francisco</c:v>
                </c:pt>
                <c:pt idx="383">
                  <c:v>San Francisco</c:v>
                </c:pt>
                <c:pt idx="384">
                  <c:v>Seattle</c:v>
                </c:pt>
                <c:pt idx="385">
                  <c:v>Seattle</c:v>
                </c:pt>
                <c:pt idx="386">
                  <c:v>Seattle</c:v>
                </c:pt>
                <c:pt idx="387">
                  <c:v>Seattle</c:v>
                </c:pt>
                <c:pt idx="388">
                  <c:v>Seattle</c:v>
                </c:pt>
                <c:pt idx="389">
                  <c:v>Seattle</c:v>
                </c:pt>
                <c:pt idx="390">
                  <c:v>Seattle</c:v>
                </c:pt>
                <c:pt idx="391">
                  <c:v>Seattle</c:v>
                </c:pt>
                <c:pt idx="392">
                  <c:v>Seattle</c:v>
                </c:pt>
                <c:pt idx="393">
                  <c:v>Seattle</c:v>
                </c:pt>
                <c:pt idx="394">
                  <c:v>Seattle</c:v>
                </c:pt>
                <c:pt idx="395">
                  <c:v>Seattle</c:v>
                </c:pt>
                <c:pt idx="396">
                  <c:v>Tel Aviv District</c:v>
                </c:pt>
                <c:pt idx="397">
                  <c:v>Tel Aviv District</c:v>
                </c:pt>
                <c:pt idx="398">
                  <c:v>Tel Aviv District</c:v>
                </c:pt>
                <c:pt idx="399">
                  <c:v>Tel Aviv District</c:v>
                </c:pt>
                <c:pt idx="400">
                  <c:v>Tel Aviv District</c:v>
                </c:pt>
                <c:pt idx="401">
                  <c:v>Tel Aviv District</c:v>
                </c:pt>
                <c:pt idx="402">
                  <c:v>Tel Aviv District</c:v>
                </c:pt>
                <c:pt idx="403">
                  <c:v>Tel Aviv District</c:v>
                </c:pt>
                <c:pt idx="404">
                  <c:v>Tel Aviv District</c:v>
                </c:pt>
                <c:pt idx="405">
                  <c:v>Tel Aviv District</c:v>
                </c:pt>
                <c:pt idx="406">
                  <c:v>Tel Aviv District</c:v>
                </c:pt>
                <c:pt idx="407">
                  <c:v>Tel Aviv District</c:v>
                </c:pt>
                <c:pt idx="408">
                  <c:v>Toronto</c:v>
                </c:pt>
                <c:pt idx="409">
                  <c:v>Toronto</c:v>
                </c:pt>
                <c:pt idx="410">
                  <c:v>Toronto</c:v>
                </c:pt>
                <c:pt idx="411">
                  <c:v>Toronto</c:v>
                </c:pt>
                <c:pt idx="412">
                  <c:v>Toronto</c:v>
                </c:pt>
                <c:pt idx="413">
                  <c:v>Toronto</c:v>
                </c:pt>
                <c:pt idx="414">
                  <c:v>Toronto</c:v>
                </c:pt>
                <c:pt idx="415">
                  <c:v>Toronto</c:v>
                </c:pt>
                <c:pt idx="416">
                  <c:v>Toronto</c:v>
                </c:pt>
                <c:pt idx="417">
                  <c:v>Toronto</c:v>
                </c:pt>
                <c:pt idx="418">
                  <c:v>Toronto</c:v>
                </c:pt>
                <c:pt idx="419">
                  <c:v>Toronto</c:v>
                </c:pt>
                <c:pt idx="420">
                  <c:v>Vancouver</c:v>
                </c:pt>
                <c:pt idx="421">
                  <c:v>Vancouver</c:v>
                </c:pt>
                <c:pt idx="422">
                  <c:v>Vancouver</c:v>
                </c:pt>
                <c:pt idx="423">
                  <c:v>Vancouver</c:v>
                </c:pt>
                <c:pt idx="424">
                  <c:v>Vancouver</c:v>
                </c:pt>
                <c:pt idx="425">
                  <c:v>Vancouver</c:v>
                </c:pt>
                <c:pt idx="426">
                  <c:v>Vancouver</c:v>
                </c:pt>
                <c:pt idx="427">
                  <c:v>Vancouver</c:v>
                </c:pt>
                <c:pt idx="428">
                  <c:v>Vancouver</c:v>
                </c:pt>
                <c:pt idx="429">
                  <c:v>Vancouver</c:v>
                </c:pt>
                <c:pt idx="430">
                  <c:v>Vancouver</c:v>
                </c:pt>
                <c:pt idx="431">
                  <c:v>Vancouver</c:v>
                </c:pt>
              </c:strCache>
            </c:strRef>
          </c:xVal>
          <c:yVal>
            <c:numRef>
              <c:f>prob7!$C$8:$C$439</c:f>
              <c:numCache>
                <c:formatCode>General</c:formatCode>
                <c:ptCount val="432"/>
                <c:pt idx="0">
                  <c:v>32.106999999999999</c:v>
                </c:pt>
                <c:pt idx="1">
                  <c:v>33.8064999999999</c:v>
                </c:pt>
                <c:pt idx="2">
                  <c:v>32.090666665999997</c:v>
                </c:pt>
                <c:pt idx="3">
                  <c:v>31.265000000000001</c:v>
                </c:pt>
                <c:pt idx="4">
                  <c:v>35.619999999999997</c:v>
                </c:pt>
                <c:pt idx="5">
                  <c:v>29.1363333329999</c:v>
                </c:pt>
                <c:pt idx="6">
                  <c:v>23.837333333</c:v>
                </c:pt>
                <c:pt idx="7">
                  <c:v>23.2149999999999</c:v>
                </c:pt>
                <c:pt idx="8">
                  <c:v>32.747999999999998</c:v>
                </c:pt>
                <c:pt idx="9">
                  <c:v>31.5663333329999</c:v>
                </c:pt>
                <c:pt idx="10">
                  <c:v>30.079999999999899</c:v>
                </c:pt>
                <c:pt idx="11">
                  <c:v>28.573674188999998</c:v>
                </c:pt>
                <c:pt idx="12">
                  <c:v>32.589999999999897</c:v>
                </c:pt>
                <c:pt idx="13">
                  <c:v>29.253333333</c:v>
                </c:pt>
                <c:pt idx="14">
                  <c:v>33.779999999999902</c:v>
                </c:pt>
                <c:pt idx="15">
                  <c:v>28.31</c:v>
                </c:pt>
                <c:pt idx="16">
                  <c:v>25.26</c:v>
                </c:pt>
                <c:pt idx="17">
                  <c:v>21.47</c:v>
                </c:pt>
                <c:pt idx="18">
                  <c:v>21.029999999999902</c:v>
                </c:pt>
                <c:pt idx="19">
                  <c:v>20.350000000000001</c:v>
                </c:pt>
                <c:pt idx="20">
                  <c:v>24.35</c:v>
                </c:pt>
                <c:pt idx="21">
                  <c:v>30.701666666999898</c:v>
                </c:pt>
                <c:pt idx="22">
                  <c:v>29.951333332999901</c:v>
                </c:pt>
                <c:pt idx="23">
                  <c:v>27.09</c:v>
                </c:pt>
                <c:pt idx="24">
                  <c:v>26.319999999999901</c:v>
                </c:pt>
                <c:pt idx="25">
                  <c:v>28.14</c:v>
                </c:pt>
                <c:pt idx="26">
                  <c:v>26.649999999999899</c:v>
                </c:pt>
                <c:pt idx="27">
                  <c:v>29.951999999999899</c:v>
                </c:pt>
                <c:pt idx="28">
                  <c:v>28.425999999999998</c:v>
                </c:pt>
                <c:pt idx="29">
                  <c:v>26.449000000000002</c:v>
                </c:pt>
                <c:pt idx="30">
                  <c:v>27.094999999999899</c:v>
                </c:pt>
                <c:pt idx="31">
                  <c:v>23.521000000000001</c:v>
                </c:pt>
                <c:pt idx="32">
                  <c:v>23.073999999999899</c:v>
                </c:pt>
                <c:pt idx="33">
                  <c:v>24.4499999999999</c:v>
                </c:pt>
                <c:pt idx="34">
                  <c:v>26.659999999999901</c:v>
                </c:pt>
                <c:pt idx="35">
                  <c:v>28.461500000000001</c:v>
                </c:pt>
                <c:pt idx="36">
                  <c:v>31.9299999999999</c:v>
                </c:pt>
                <c:pt idx="37">
                  <c:v>40.270000000000003</c:v>
                </c:pt>
                <c:pt idx="38">
                  <c:v>29.909999999999901</c:v>
                </c:pt>
                <c:pt idx="39">
                  <c:v>32.389999999999901</c:v>
                </c:pt>
                <c:pt idx="40">
                  <c:v>30.81</c:v>
                </c:pt>
                <c:pt idx="41">
                  <c:v>25.21</c:v>
                </c:pt>
                <c:pt idx="42">
                  <c:v>20.899999999999899</c:v>
                </c:pt>
                <c:pt idx="43">
                  <c:v>22.35</c:v>
                </c:pt>
                <c:pt idx="44">
                  <c:v>29.6799999999999</c:v>
                </c:pt>
                <c:pt idx="45">
                  <c:v>26.65</c:v>
                </c:pt>
                <c:pt idx="46">
                  <c:v>29.24</c:v>
                </c:pt>
                <c:pt idx="47">
                  <c:v>28.8</c:v>
                </c:pt>
                <c:pt idx="48">
                  <c:v>33.99</c:v>
                </c:pt>
                <c:pt idx="49">
                  <c:v>36.57</c:v>
                </c:pt>
                <c:pt idx="50">
                  <c:v>35.659999999999897</c:v>
                </c:pt>
                <c:pt idx="51">
                  <c:v>32.049999999999997</c:v>
                </c:pt>
                <c:pt idx="52">
                  <c:v>25.67</c:v>
                </c:pt>
                <c:pt idx="53">
                  <c:v>24.1299999999999</c:v>
                </c:pt>
                <c:pt idx="54">
                  <c:v>20.420000000000002</c:v>
                </c:pt>
                <c:pt idx="55">
                  <c:v>20.25</c:v>
                </c:pt>
                <c:pt idx="56">
                  <c:v>25.279999999999902</c:v>
                </c:pt>
                <c:pt idx="57">
                  <c:v>32.109499999999997</c:v>
                </c:pt>
                <c:pt idx="58">
                  <c:v>31</c:v>
                </c:pt>
                <c:pt idx="59">
                  <c:v>30.04</c:v>
                </c:pt>
                <c:pt idx="60">
                  <c:v>36.302999999999997</c:v>
                </c:pt>
                <c:pt idx="61">
                  <c:v>32.579999999999899</c:v>
                </c:pt>
                <c:pt idx="62">
                  <c:v>36.25</c:v>
                </c:pt>
                <c:pt idx="63">
                  <c:v>32.199999999999903</c:v>
                </c:pt>
                <c:pt idx="64">
                  <c:v>29.393000000000001</c:v>
                </c:pt>
                <c:pt idx="65">
                  <c:v>27.099999999999898</c:v>
                </c:pt>
                <c:pt idx="66">
                  <c:v>22.759999999999899</c:v>
                </c:pt>
                <c:pt idx="67">
                  <c:v>23.57</c:v>
                </c:pt>
                <c:pt idx="68">
                  <c:v>28.33</c:v>
                </c:pt>
                <c:pt idx="69">
                  <c:v>28</c:v>
                </c:pt>
                <c:pt idx="70">
                  <c:v>34.199999999999903</c:v>
                </c:pt>
                <c:pt idx="71">
                  <c:v>34.31</c:v>
                </c:pt>
                <c:pt idx="72">
                  <c:v>35.569999999999901</c:v>
                </c:pt>
                <c:pt idx="73">
                  <c:v>36.6</c:v>
                </c:pt>
                <c:pt idx="74">
                  <c:v>38.864999999999903</c:v>
                </c:pt>
                <c:pt idx="75">
                  <c:v>29.2</c:v>
                </c:pt>
                <c:pt idx="76">
                  <c:v>29.55</c:v>
                </c:pt>
                <c:pt idx="77">
                  <c:v>22.149999999999899</c:v>
                </c:pt>
                <c:pt idx="78">
                  <c:v>21.846</c:v>
                </c:pt>
                <c:pt idx="79">
                  <c:v>22.649999999999899</c:v>
                </c:pt>
                <c:pt idx="80">
                  <c:v>28.900333332999899</c:v>
                </c:pt>
                <c:pt idx="81">
                  <c:v>32.729999999999897</c:v>
                </c:pt>
                <c:pt idx="82">
                  <c:v>32.319999999999901</c:v>
                </c:pt>
                <c:pt idx="83">
                  <c:v>36.129999999999903</c:v>
                </c:pt>
                <c:pt idx="84">
                  <c:v>39.83</c:v>
                </c:pt>
                <c:pt idx="85">
                  <c:v>37.4</c:v>
                </c:pt>
                <c:pt idx="86">
                  <c:v>44.067333332999901</c:v>
                </c:pt>
                <c:pt idx="87">
                  <c:v>39.049999999999997</c:v>
                </c:pt>
                <c:pt idx="88">
                  <c:v>37.276000000000003</c:v>
                </c:pt>
                <c:pt idx="89">
                  <c:v>29.48</c:v>
                </c:pt>
                <c:pt idx="90">
                  <c:v>26.297999999999998</c:v>
                </c:pt>
                <c:pt idx="91">
                  <c:v>27.159999999999901</c:v>
                </c:pt>
                <c:pt idx="92">
                  <c:v>31.6799999999999</c:v>
                </c:pt>
                <c:pt idx="93">
                  <c:v>50.004999999999903</c:v>
                </c:pt>
                <c:pt idx="94">
                  <c:v>44.235333333</c:v>
                </c:pt>
                <c:pt idx="95">
                  <c:v>40.479999999999897</c:v>
                </c:pt>
                <c:pt idx="96">
                  <c:v>34.217999999999897</c:v>
                </c:pt>
                <c:pt idx="97">
                  <c:v>34.519999999999897</c:v>
                </c:pt>
                <c:pt idx="98">
                  <c:v>34.410666667000001</c:v>
                </c:pt>
                <c:pt idx="99">
                  <c:v>34.329999999999899</c:v>
                </c:pt>
                <c:pt idx="100">
                  <c:v>30</c:v>
                </c:pt>
                <c:pt idx="101">
                  <c:v>25.689999999999898</c:v>
                </c:pt>
                <c:pt idx="102">
                  <c:v>22.83</c:v>
                </c:pt>
                <c:pt idx="103">
                  <c:v>21.819999999999901</c:v>
                </c:pt>
                <c:pt idx="104">
                  <c:v>29.71</c:v>
                </c:pt>
                <c:pt idx="105">
                  <c:v>27.68</c:v>
                </c:pt>
                <c:pt idx="106">
                  <c:v>29.889999999999901</c:v>
                </c:pt>
                <c:pt idx="107">
                  <c:v>28.91</c:v>
                </c:pt>
                <c:pt idx="108">
                  <c:v>28.43</c:v>
                </c:pt>
                <c:pt idx="109">
                  <c:v>27.014666666999901</c:v>
                </c:pt>
                <c:pt idx="110">
                  <c:v>28.29</c:v>
                </c:pt>
                <c:pt idx="111">
                  <c:v>29.8799999999999</c:v>
                </c:pt>
                <c:pt idx="112">
                  <c:v>30.76</c:v>
                </c:pt>
                <c:pt idx="113">
                  <c:v>32.546999999999997</c:v>
                </c:pt>
                <c:pt idx="114">
                  <c:v>27.351999999999901</c:v>
                </c:pt>
                <c:pt idx="115">
                  <c:v>28.382000000000001</c:v>
                </c:pt>
                <c:pt idx="116">
                  <c:v>28.358999999999899</c:v>
                </c:pt>
                <c:pt idx="117">
                  <c:v>29.781999999999901</c:v>
                </c:pt>
                <c:pt idx="118">
                  <c:v>24.781999999999901</c:v>
                </c:pt>
                <c:pt idx="119">
                  <c:v>25.1336899379999</c:v>
                </c:pt>
                <c:pt idx="120">
                  <c:v>28.14</c:v>
                </c:pt>
                <c:pt idx="121">
                  <c:v>25</c:v>
                </c:pt>
                <c:pt idx="122">
                  <c:v>30.53</c:v>
                </c:pt>
                <c:pt idx="123">
                  <c:v>28.599999999999898</c:v>
                </c:pt>
                <c:pt idx="124">
                  <c:v>26.62</c:v>
                </c:pt>
                <c:pt idx="125">
                  <c:v>23.34</c:v>
                </c:pt>
                <c:pt idx="126">
                  <c:v>17.78</c:v>
                </c:pt>
                <c:pt idx="127">
                  <c:v>21.669999999999899</c:v>
                </c:pt>
                <c:pt idx="128">
                  <c:v>25.78</c:v>
                </c:pt>
                <c:pt idx="129">
                  <c:v>25.66</c:v>
                </c:pt>
                <c:pt idx="130">
                  <c:v>22.8399999999999</c:v>
                </c:pt>
                <c:pt idx="131">
                  <c:v>29.55</c:v>
                </c:pt>
                <c:pt idx="132">
                  <c:v>33.144999999999897</c:v>
                </c:pt>
                <c:pt idx="133">
                  <c:v>28.678999999999998</c:v>
                </c:pt>
                <c:pt idx="134">
                  <c:v>31.0899999999999</c:v>
                </c:pt>
                <c:pt idx="135">
                  <c:v>27.6999999999999</c:v>
                </c:pt>
                <c:pt idx="136">
                  <c:v>24.639999999999901</c:v>
                </c:pt>
                <c:pt idx="137">
                  <c:v>23.76</c:v>
                </c:pt>
                <c:pt idx="138">
                  <c:v>17.889999999999901</c:v>
                </c:pt>
                <c:pt idx="139">
                  <c:v>19.239999999999998</c:v>
                </c:pt>
                <c:pt idx="140">
                  <c:v>22.799999999999901</c:v>
                </c:pt>
                <c:pt idx="141">
                  <c:v>31.15</c:v>
                </c:pt>
                <c:pt idx="142">
                  <c:v>31.41</c:v>
                </c:pt>
                <c:pt idx="143">
                  <c:v>28.18</c:v>
                </c:pt>
                <c:pt idx="144">
                  <c:v>37.911000000000001</c:v>
                </c:pt>
                <c:pt idx="145">
                  <c:v>40.773000000000003</c:v>
                </c:pt>
                <c:pt idx="146">
                  <c:v>40.827333332999999</c:v>
                </c:pt>
                <c:pt idx="147">
                  <c:v>31.77</c:v>
                </c:pt>
                <c:pt idx="148">
                  <c:v>27.569999999999901</c:v>
                </c:pt>
                <c:pt idx="149">
                  <c:v>28.229999999999901</c:v>
                </c:pt>
                <c:pt idx="150">
                  <c:v>27.81</c:v>
                </c:pt>
                <c:pt idx="151">
                  <c:v>24.909999999999901</c:v>
                </c:pt>
                <c:pt idx="152">
                  <c:v>30.56</c:v>
                </c:pt>
                <c:pt idx="153">
                  <c:v>33.053666667000002</c:v>
                </c:pt>
                <c:pt idx="154">
                  <c:v>32.6533333329999</c:v>
                </c:pt>
                <c:pt idx="155">
                  <c:v>36.419999999999902</c:v>
                </c:pt>
                <c:pt idx="156">
                  <c:v>30.36</c:v>
                </c:pt>
                <c:pt idx="157">
                  <c:v>29.3799999999999</c:v>
                </c:pt>
                <c:pt idx="158">
                  <c:v>29.61</c:v>
                </c:pt>
                <c:pt idx="159">
                  <c:v>25.0899999999999</c:v>
                </c:pt>
                <c:pt idx="160">
                  <c:v>22.38</c:v>
                </c:pt>
                <c:pt idx="161">
                  <c:v>15.6899999999999</c:v>
                </c:pt>
                <c:pt idx="162">
                  <c:v>15.05</c:v>
                </c:pt>
                <c:pt idx="163">
                  <c:v>13.2899999999999</c:v>
                </c:pt>
                <c:pt idx="164">
                  <c:v>15.3</c:v>
                </c:pt>
                <c:pt idx="165">
                  <c:v>25.079999999999899</c:v>
                </c:pt>
                <c:pt idx="166">
                  <c:v>27.15</c:v>
                </c:pt>
                <c:pt idx="167">
                  <c:v>26.899999999999899</c:v>
                </c:pt>
                <c:pt idx="168">
                  <c:v>22.92</c:v>
                </c:pt>
                <c:pt idx="169">
                  <c:v>25.175999999999899</c:v>
                </c:pt>
                <c:pt idx="170">
                  <c:v>30.549999999999901</c:v>
                </c:pt>
                <c:pt idx="171">
                  <c:v>27.399999999999899</c:v>
                </c:pt>
                <c:pt idx="172">
                  <c:v>27.2729999999999</c:v>
                </c:pt>
                <c:pt idx="173">
                  <c:v>25.56</c:v>
                </c:pt>
                <c:pt idx="174">
                  <c:v>19.882999999999999</c:v>
                </c:pt>
                <c:pt idx="175">
                  <c:v>18.738</c:v>
                </c:pt>
                <c:pt idx="176">
                  <c:v>26.34</c:v>
                </c:pt>
                <c:pt idx="177">
                  <c:v>27.812999999999899</c:v>
                </c:pt>
                <c:pt idx="178">
                  <c:v>25.52</c:v>
                </c:pt>
                <c:pt idx="179">
                  <c:v>22.34</c:v>
                </c:pt>
                <c:pt idx="180">
                  <c:v>51.879999999999903</c:v>
                </c:pt>
                <c:pt idx="181">
                  <c:v>38.549999999999997</c:v>
                </c:pt>
                <c:pt idx="182">
                  <c:v>39.719333333000002</c:v>
                </c:pt>
                <c:pt idx="183">
                  <c:v>32.356666666000002</c:v>
                </c:pt>
                <c:pt idx="184">
                  <c:v>32.6099999999999</c:v>
                </c:pt>
                <c:pt idx="185">
                  <c:v>26.35</c:v>
                </c:pt>
                <c:pt idx="186">
                  <c:v>25.189999999999898</c:v>
                </c:pt>
                <c:pt idx="187">
                  <c:v>23.709999999999901</c:v>
                </c:pt>
                <c:pt idx="188">
                  <c:v>30.466833333</c:v>
                </c:pt>
                <c:pt idx="189">
                  <c:v>38.7436666669999</c:v>
                </c:pt>
                <c:pt idx="190">
                  <c:v>41.56</c:v>
                </c:pt>
                <c:pt idx="191">
                  <c:v>48.579999999999899</c:v>
                </c:pt>
                <c:pt idx="192">
                  <c:v>30.697333334</c:v>
                </c:pt>
                <c:pt idx="193">
                  <c:v>28.734546015999999</c:v>
                </c:pt>
                <c:pt idx="194">
                  <c:v>32.447000000000003</c:v>
                </c:pt>
                <c:pt idx="195">
                  <c:v>31.8366666669999</c:v>
                </c:pt>
                <c:pt idx="196">
                  <c:v>34.800999999999902</c:v>
                </c:pt>
                <c:pt idx="197">
                  <c:v>35.969999999999899</c:v>
                </c:pt>
                <c:pt idx="198">
                  <c:v>29.547999999999998</c:v>
                </c:pt>
                <c:pt idx="199">
                  <c:v>30.919666667000001</c:v>
                </c:pt>
                <c:pt idx="200">
                  <c:v>33.010999999999903</c:v>
                </c:pt>
                <c:pt idx="201">
                  <c:v>32.17</c:v>
                </c:pt>
                <c:pt idx="202">
                  <c:v>33.542928965999899</c:v>
                </c:pt>
                <c:pt idx="203">
                  <c:v>32.496499999999997</c:v>
                </c:pt>
                <c:pt idx="204">
                  <c:v>30.135333332999998</c:v>
                </c:pt>
                <c:pt idx="205">
                  <c:v>27.6636404539999</c:v>
                </c:pt>
                <c:pt idx="206">
                  <c:v>29.148</c:v>
                </c:pt>
                <c:pt idx="207">
                  <c:v>29.039333332999998</c:v>
                </c:pt>
                <c:pt idx="208">
                  <c:v>27.277999999999999</c:v>
                </c:pt>
                <c:pt idx="209">
                  <c:v>30.69</c:v>
                </c:pt>
                <c:pt idx="210">
                  <c:v>25.998999999999899</c:v>
                </c:pt>
                <c:pt idx="211">
                  <c:v>26.663</c:v>
                </c:pt>
                <c:pt idx="212">
                  <c:v>30.070666667000001</c:v>
                </c:pt>
                <c:pt idx="213">
                  <c:v>31.387999999999899</c:v>
                </c:pt>
                <c:pt idx="214">
                  <c:v>36.980999999999902</c:v>
                </c:pt>
                <c:pt idx="215">
                  <c:v>28.264999999999901</c:v>
                </c:pt>
                <c:pt idx="216">
                  <c:v>23.01</c:v>
                </c:pt>
                <c:pt idx="217">
                  <c:v>27.947666666999901</c:v>
                </c:pt>
                <c:pt idx="218">
                  <c:v>23.76</c:v>
                </c:pt>
                <c:pt idx="219">
                  <c:v>18.520999999999901</c:v>
                </c:pt>
                <c:pt idx="220">
                  <c:v>17.54</c:v>
                </c:pt>
                <c:pt idx="221">
                  <c:v>11.696333332999901</c:v>
                </c:pt>
                <c:pt idx="222">
                  <c:v>11.82</c:v>
                </c:pt>
                <c:pt idx="223">
                  <c:v>10.975</c:v>
                </c:pt>
                <c:pt idx="224">
                  <c:v>11.819999999999901</c:v>
                </c:pt>
                <c:pt idx="225">
                  <c:v>17.29</c:v>
                </c:pt>
                <c:pt idx="226">
                  <c:v>19.9329999999999</c:v>
                </c:pt>
                <c:pt idx="227">
                  <c:v>24.1276666669999</c:v>
                </c:pt>
                <c:pt idx="228">
                  <c:v>35.310666666000003</c:v>
                </c:pt>
                <c:pt idx="229">
                  <c:v>37.340000000000003</c:v>
                </c:pt>
                <c:pt idx="230">
                  <c:v>46.2203333329999</c:v>
                </c:pt>
                <c:pt idx="231">
                  <c:v>34.529999999999902</c:v>
                </c:pt>
                <c:pt idx="232">
                  <c:v>34.93</c:v>
                </c:pt>
                <c:pt idx="233">
                  <c:v>27.87</c:v>
                </c:pt>
                <c:pt idx="234">
                  <c:v>24.0899999999999</c:v>
                </c:pt>
                <c:pt idx="235">
                  <c:v>23.639999999999901</c:v>
                </c:pt>
                <c:pt idx="236">
                  <c:v>30.307333332999999</c:v>
                </c:pt>
                <c:pt idx="237">
                  <c:v>29.36</c:v>
                </c:pt>
                <c:pt idx="238">
                  <c:v>37.779333334</c:v>
                </c:pt>
                <c:pt idx="239">
                  <c:v>38.414666666999999</c:v>
                </c:pt>
                <c:pt idx="240">
                  <c:v>34.849999999999902</c:v>
                </c:pt>
                <c:pt idx="241">
                  <c:v>35.549999999999997</c:v>
                </c:pt>
                <c:pt idx="242">
                  <c:v>33.949999999999903</c:v>
                </c:pt>
                <c:pt idx="243">
                  <c:v>32.590000000000003</c:v>
                </c:pt>
                <c:pt idx="244">
                  <c:v>29.939999999999898</c:v>
                </c:pt>
                <c:pt idx="245">
                  <c:v>25.319999999999901</c:v>
                </c:pt>
                <c:pt idx="246">
                  <c:v>26.959999999999901</c:v>
                </c:pt>
                <c:pt idx="247">
                  <c:v>21.55</c:v>
                </c:pt>
                <c:pt idx="248">
                  <c:v>28.9499999999999</c:v>
                </c:pt>
                <c:pt idx="249">
                  <c:v>32.276666667000001</c:v>
                </c:pt>
                <c:pt idx="250">
                  <c:v>31.005666667</c:v>
                </c:pt>
                <c:pt idx="251">
                  <c:v>31.832999999999899</c:v>
                </c:pt>
                <c:pt idx="252">
                  <c:v>27.236999999999899</c:v>
                </c:pt>
                <c:pt idx="253">
                  <c:v>25</c:v>
                </c:pt>
                <c:pt idx="254">
                  <c:v>25.2639999999999</c:v>
                </c:pt>
                <c:pt idx="255">
                  <c:v>28.549999999999901</c:v>
                </c:pt>
                <c:pt idx="256">
                  <c:v>29</c:v>
                </c:pt>
                <c:pt idx="257">
                  <c:v>25.814</c:v>
                </c:pt>
                <c:pt idx="258">
                  <c:v>18.390999999999899</c:v>
                </c:pt>
                <c:pt idx="259">
                  <c:v>26.158999999999899</c:v>
                </c:pt>
                <c:pt idx="260">
                  <c:v>22.959</c:v>
                </c:pt>
                <c:pt idx="261">
                  <c:v>28.5169999999999</c:v>
                </c:pt>
                <c:pt idx="262">
                  <c:v>26.850999999999999</c:v>
                </c:pt>
                <c:pt idx="263">
                  <c:v>24.726999999999901</c:v>
                </c:pt>
                <c:pt idx="264">
                  <c:v>36.04</c:v>
                </c:pt>
                <c:pt idx="265">
                  <c:v>32.93</c:v>
                </c:pt>
                <c:pt idx="266">
                  <c:v>35.535666666999902</c:v>
                </c:pt>
                <c:pt idx="267">
                  <c:v>29.2899999999999</c:v>
                </c:pt>
                <c:pt idx="268">
                  <c:v>27.159999999999901</c:v>
                </c:pt>
                <c:pt idx="269">
                  <c:v>21.459999999999901</c:v>
                </c:pt>
                <c:pt idx="270">
                  <c:v>23.16</c:v>
                </c:pt>
                <c:pt idx="271">
                  <c:v>23.99</c:v>
                </c:pt>
                <c:pt idx="272">
                  <c:v>27.219999999999899</c:v>
                </c:pt>
                <c:pt idx="273">
                  <c:v>33.44</c:v>
                </c:pt>
                <c:pt idx="274">
                  <c:v>34.78</c:v>
                </c:pt>
                <c:pt idx="275">
                  <c:v>32.799999999999997</c:v>
                </c:pt>
                <c:pt idx="276">
                  <c:v>29.79</c:v>
                </c:pt>
                <c:pt idx="277">
                  <c:v>34.549999999999997</c:v>
                </c:pt>
                <c:pt idx="278">
                  <c:v>29.8799999999999</c:v>
                </c:pt>
                <c:pt idx="279">
                  <c:v>29.7699999999999</c:v>
                </c:pt>
                <c:pt idx="280">
                  <c:v>28.4</c:v>
                </c:pt>
                <c:pt idx="281">
                  <c:v>24.439</c:v>
                </c:pt>
                <c:pt idx="282">
                  <c:v>20.92</c:v>
                </c:pt>
                <c:pt idx="283">
                  <c:v>20.73</c:v>
                </c:pt>
                <c:pt idx="284">
                  <c:v>27.329999999999899</c:v>
                </c:pt>
                <c:pt idx="285">
                  <c:v>29.25</c:v>
                </c:pt>
                <c:pt idx="286">
                  <c:v>28.602666666999902</c:v>
                </c:pt>
                <c:pt idx="287">
                  <c:v>27.5</c:v>
                </c:pt>
                <c:pt idx="288">
                  <c:v>32.299999999999997</c:v>
                </c:pt>
                <c:pt idx="289">
                  <c:v>31.509999999999899</c:v>
                </c:pt>
                <c:pt idx="290">
                  <c:v>33.561333333999897</c:v>
                </c:pt>
                <c:pt idx="291">
                  <c:v>33.53</c:v>
                </c:pt>
                <c:pt idx="292">
                  <c:v>30.91</c:v>
                </c:pt>
                <c:pt idx="293">
                  <c:v>25.41</c:v>
                </c:pt>
                <c:pt idx="294">
                  <c:v>20.688333332999999</c:v>
                </c:pt>
                <c:pt idx="295">
                  <c:v>22.049999999999901</c:v>
                </c:pt>
                <c:pt idx="296">
                  <c:v>29.74</c:v>
                </c:pt>
                <c:pt idx="297">
                  <c:v>29.803333333000001</c:v>
                </c:pt>
                <c:pt idx="298">
                  <c:v>29.509999999999899</c:v>
                </c:pt>
                <c:pt idx="299">
                  <c:v>28.87</c:v>
                </c:pt>
                <c:pt idx="300">
                  <c:v>30.350333332999998</c:v>
                </c:pt>
                <c:pt idx="301">
                  <c:v>29.8799999999999</c:v>
                </c:pt>
                <c:pt idx="302">
                  <c:v>29.864000000000001</c:v>
                </c:pt>
                <c:pt idx="303">
                  <c:v>28.939999999999898</c:v>
                </c:pt>
                <c:pt idx="304">
                  <c:v>28.036666666999999</c:v>
                </c:pt>
                <c:pt idx="305">
                  <c:v>29.539666666999999</c:v>
                </c:pt>
                <c:pt idx="306">
                  <c:v>23.963999999999999</c:v>
                </c:pt>
                <c:pt idx="307">
                  <c:v>25.413</c:v>
                </c:pt>
                <c:pt idx="308">
                  <c:v>31.237333332999899</c:v>
                </c:pt>
                <c:pt idx="309">
                  <c:v>31.6946666669999</c:v>
                </c:pt>
                <c:pt idx="310">
                  <c:v>29.481333332999998</c:v>
                </c:pt>
                <c:pt idx="311">
                  <c:v>28.6329999999999</c:v>
                </c:pt>
                <c:pt idx="312">
                  <c:v>35.319999999999901</c:v>
                </c:pt>
                <c:pt idx="313">
                  <c:v>38.1099999999999</c:v>
                </c:pt>
                <c:pt idx="314">
                  <c:v>35.6</c:v>
                </c:pt>
                <c:pt idx="315">
                  <c:v>36.33</c:v>
                </c:pt>
                <c:pt idx="316">
                  <c:v>30.889999999999901</c:v>
                </c:pt>
                <c:pt idx="317">
                  <c:v>26.0199999999999</c:v>
                </c:pt>
                <c:pt idx="318">
                  <c:v>22.26</c:v>
                </c:pt>
                <c:pt idx="319">
                  <c:v>20.869999999999902</c:v>
                </c:pt>
                <c:pt idx="320">
                  <c:v>28.095500000000001</c:v>
                </c:pt>
                <c:pt idx="321">
                  <c:v>29.387666666999898</c:v>
                </c:pt>
                <c:pt idx="322">
                  <c:v>33.810135619999897</c:v>
                </c:pt>
                <c:pt idx="323">
                  <c:v>33.71</c:v>
                </c:pt>
                <c:pt idx="324">
                  <c:v>23.416666666999902</c:v>
                </c:pt>
                <c:pt idx="325">
                  <c:v>21.5899999999999</c:v>
                </c:pt>
                <c:pt idx="326">
                  <c:v>26.753333333</c:v>
                </c:pt>
                <c:pt idx="327">
                  <c:v>28.511763147</c:v>
                </c:pt>
                <c:pt idx="328">
                  <c:v>27.6999999999999</c:v>
                </c:pt>
                <c:pt idx="329">
                  <c:v>29.819999999999901</c:v>
                </c:pt>
                <c:pt idx="330">
                  <c:v>27.16</c:v>
                </c:pt>
                <c:pt idx="331">
                  <c:v>28.8799999999999</c:v>
                </c:pt>
                <c:pt idx="332">
                  <c:v>28.939999999999898</c:v>
                </c:pt>
                <c:pt idx="333">
                  <c:v>25.863333333</c:v>
                </c:pt>
                <c:pt idx="334">
                  <c:v>22.981666666999899</c:v>
                </c:pt>
                <c:pt idx="335">
                  <c:v>26.7729999999999</c:v>
                </c:pt>
                <c:pt idx="336">
                  <c:v>36.479999999999897</c:v>
                </c:pt>
                <c:pt idx="337">
                  <c:v>39.310333333000003</c:v>
                </c:pt>
                <c:pt idx="338">
                  <c:v>42.409999999999897</c:v>
                </c:pt>
                <c:pt idx="339">
                  <c:v>31.07</c:v>
                </c:pt>
                <c:pt idx="340">
                  <c:v>28.649999999999899</c:v>
                </c:pt>
                <c:pt idx="341">
                  <c:v>23.11</c:v>
                </c:pt>
                <c:pt idx="342">
                  <c:v>24.5</c:v>
                </c:pt>
                <c:pt idx="343">
                  <c:v>24.978000000000002</c:v>
                </c:pt>
                <c:pt idx="344">
                  <c:v>28.620333333000001</c:v>
                </c:pt>
                <c:pt idx="345">
                  <c:v>34.514666667</c:v>
                </c:pt>
                <c:pt idx="346">
                  <c:v>34.060333333000003</c:v>
                </c:pt>
                <c:pt idx="347">
                  <c:v>34.43</c:v>
                </c:pt>
                <c:pt idx="348">
                  <c:v>36</c:v>
                </c:pt>
                <c:pt idx="349">
                  <c:v>32.783999999999999</c:v>
                </c:pt>
                <c:pt idx="350">
                  <c:v>36.209999999999901</c:v>
                </c:pt>
                <c:pt idx="351">
                  <c:v>32.139999999999901</c:v>
                </c:pt>
                <c:pt idx="352">
                  <c:v>27.979999999999901</c:v>
                </c:pt>
                <c:pt idx="353">
                  <c:v>22.5899999999999</c:v>
                </c:pt>
                <c:pt idx="354">
                  <c:v>22.5199999999999</c:v>
                </c:pt>
                <c:pt idx="355">
                  <c:v>19.159999999999901</c:v>
                </c:pt>
                <c:pt idx="356">
                  <c:v>24.237333333999999</c:v>
                </c:pt>
                <c:pt idx="357">
                  <c:v>31.35</c:v>
                </c:pt>
                <c:pt idx="358">
                  <c:v>33</c:v>
                </c:pt>
                <c:pt idx="359">
                  <c:v>31.6099999999999</c:v>
                </c:pt>
                <c:pt idx="360">
                  <c:v>31.802333334</c:v>
                </c:pt>
                <c:pt idx="361">
                  <c:v>28.65</c:v>
                </c:pt>
                <c:pt idx="362">
                  <c:v>29.7119999999999</c:v>
                </c:pt>
                <c:pt idx="363">
                  <c:v>29.837</c:v>
                </c:pt>
                <c:pt idx="364">
                  <c:v>27.09</c:v>
                </c:pt>
                <c:pt idx="365">
                  <c:v>29.27</c:v>
                </c:pt>
                <c:pt idx="366">
                  <c:v>22.887999999999899</c:v>
                </c:pt>
                <c:pt idx="367">
                  <c:v>25.009999999999899</c:v>
                </c:pt>
                <c:pt idx="368">
                  <c:v>27.499666667</c:v>
                </c:pt>
                <c:pt idx="369">
                  <c:v>28.305333332999901</c:v>
                </c:pt>
                <c:pt idx="370">
                  <c:v>33.6859999999999</c:v>
                </c:pt>
                <c:pt idx="371">
                  <c:v>28.207333333000001</c:v>
                </c:pt>
                <c:pt idx="372">
                  <c:v>17.510000000000002</c:v>
                </c:pt>
                <c:pt idx="373">
                  <c:v>20.75</c:v>
                </c:pt>
                <c:pt idx="374">
                  <c:v>20.5899999999999</c:v>
                </c:pt>
                <c:pt idx="375">
                  <c:v>23.579999999999899</c:v>
                </c:pt>
                <c:pt idx="376">
                  <c:v>22.914000000000001</c:v>
                </c:pt>
                <c:pt idx="377">
                  <c:v>23.899999999999899</c:v>
                </c:pt>
                <c:pt idx="378">
                  <c:v>24.146000000000001</c:v>
                </c:pt>
                <c:pt idx="379">
                  <c:v>22.509999999999899</c:v>
                </c:pt>
                <c:pt idx="380">
                  <c:v>30.87</c:v>
                </c:pt>
                <c:pt idx="381">
                  <c:v>24.8399999999999</c:v>
                </c:pt>
                <c:pt idx="382">
                  <c:v>23.189999999999898</c:v>
                </c:pt>
                <c:pt idx="383">
                  <c:v>21.9499999999999</c:v>
                </c:pt>
                <c:pt idx="384">
                  <c:v>20.0899999999999</c:v>
                </c:pt>
                <c:pt idx="385">
                  <c:v>20.47</c:v>
                </c:pt>
                <c:pt idx="386">
                  <c:v>20.462618073000002</c:v>
                </c:pt>
                <c:pt idx="387">
                  <c:v>26.57</c:v>
                </c:pt>
                <c:pt idx="388">
                  <c:v>26.16</c:v>
                </c:pt>
                <c:pt idx="389">
                  <c:v>27.66</c:v>
                </c:pt>
                <c:pt idx="390">
                  <c:v>25.419999999999899</c:v>
                </c:pt>
                <c:pt idx="391">
                  <c:v>23.17</c:v>
                </c:pt>
                <c:pt idx="392">
                  <c:v>25.099999999999898</c:v>
                </c:pt>
                <c:pt idx="393">
                  <c:v>21</c:v>
                </c:pt>
                <c:pt idx="394">
                  <c:v>19.659999999999901</c:v>
                </c:pt>
                <c:pt idx="395">
                  <c:v>23.963000000000001</c:v>
                </c:pt>
                <c:pt idx="396">
                  <c:v>23.0259999999999</c:v>
                </c:pt>
                <c:pt idx="397">
                  <c:v>27.100999999999999</c:v>
                </c:pt>
                <c:pt idx="398">
                  <c:v>27.87</c:v>
                </c:pt>
                <c:pt idx="399">
                  <c:v>27.43</c:v>
                </c:pt>
                <c:pt idx="400">
                  <c:v>25.524000000000001</c:v>
                </c:pt>
                <c:pt idx="401">
                  <c:v>23.899000000000001</c:v>
                </c:pt>
                <c:pt idx="402">
                  <c:v>19.12</c:v>
                </c:pt>
                <c:pt idx="403">
                  <c:v>19.628999999999898</c:v>
                </c:pt>
                <c:pt idx="404">
                  <c:v>30.8799999999999</c:v>
                </c:pt>
                <c:pt idx="405">
                  <c:v>29.123999999999999</c:v>
                </c:pt>
                <c:pt idx="406">
                  <c:v>25.49</c:v>
                </c:pt>
                <c:pt idx="407">
                  <c:v>26.5</c:v>
                </c:pt>
                <c:pt idx="408">
                  <c:v>31.709999999999901</c:v>
                </c:pt>
                <c:pt idx="409">
                  <c:v>39.149999999999899</c:v>
                </c:pt>
                <c:pt idx="410">
                  <c:v>30.0899999999999</c:v>
                </c:pt>
                <c:pt idx="411">
                  <c:v>30.22</c:v>
                </c:pt>
                <c:pt idx="412">
                  <c:v>28.18</c:v>
                </c:pt>
                <c:pt idx="413">
                  <c:v>23.969999999999899</c:v>
                </c:pt>
                <c:pt idx="414">
                  <c:v>22.799999999999901</c:v>
                </c:pt>
                <c:pt idx="415">
                  <c:v>20.5</c:v>
                </c:pt>
                <c:pt idx="416">
                  <c:v>27.35</c:v>
                </c:pt>
                <c:pt idx="417">
                  <c:v>23.800999999999899</c:v>
                </c:pt>
                <c:pt idx="418">
                  <c:v>26.593666667000001</c:v>
                </c:pt>
                <c:pt idx="419">
                  <c:v>30.255999999999901</c:v>
                </c:pt>
                <c:pt idx="420">
                  <c:v>21.139999999999901</c:v>
                </c:pt>
                <c:pt idx="421">
                  <c:v>18.201000000000001</c:v>
                </c:pt>
                <c:pt idx="422">
                  <c:v>17.279999999999902</c:v>
                </c:pt>
                <c:pt idx="423">
                  <c:v>18.829999999999998</c:v>
                </c:pt>
                <c:pt idx="424">
                  <c:v>22.6099999999999</c:v>
                </c:pt>
                <c:pt idx="425">
                  <c:v>21.709999999999901</c:v>
                </c:pt>
                <c:pt idx="426">
                  <c:v>17.48</c:v>
                </c:pt>
                <c:pt idx="427">
                  <c:v>22.569999999999901</c:v>
                </c:pt>
                <c:pt idx="428">
                  <c:v>21.649999999999899</c:v>
                </c:pt>
                <c:pt idx="429">
                  <c:v>22.8</c:v>
                </c:pt>
                <c:pt idx="430">
                  <c:v>42.76</c:v>
                </c:pt>
                <c:pt idx="431">
                  <c:v>36.08</c:v>
                </c:pt>
              </c:numCache>
            </c:numRef>
          </c:yVal>
          <c:smooth val="0"/>
          <c:extLst>
            <c:ext xmlns:c16="http://schemas.microsoft.com/office/drawing/2014/chart" uri="{C3380CC4-5D6E-409C-BE32-E72D297353CC}">
              <c16:uniqueId val="{00000001-B2FF-4B08-A40B-BA554680B29D}"/>
            </c:ext>
          </c:extLst>
        </c:ser>
        <c:ser>
          <c:idx val="0"/>
          <c:order val="2"/>
          <c:tx>
            <c:strRef>
              <c:f>prob7!$B$7</c:f>
              <c:strCache>
                <c:ptCount val="1"/>
                <c:pt idx="0">
                  <c:v>month</c:v>
                </c:pt>
              </c:strCache>
            </c:strRef>
          </c:tx>
          <c:spPr>
            <a:ln w="25400" cap="flat" cmpd="dbl" algn="ctr">
              <a:noFill/>
              <a:round/>
            </a:ln>
            <a:effectLst/>
          </c:spPr>
          <c:marker>
            <c:symbol val="circle"/>
            <c:size val="6"/>
            <c:spPr>
              <a:noFill/>
              <a:ln w="34925" cap="flat" cmpd="dbl" algn="ctr">
                <a:solidFill>
                  <a:schemeClr val="accent1">
                    <a:lumMod val="75000"/>
                    <a:alpha val="70000"/>
                  </a:schemeClr>
                </a:solidFill>
                <a:round/>
              </a:ln>
              <a:effectLst/>
            </c:spPr>
          </c:marker>
          <c:xVal>
            <c:strRef>
              <c:f>prob7!$A$8:$A$439</c:f>
              <c:strCache>
                <c:ptCount val="432"/>
                <c:pt idx="0">
                  <c:v>Albuquerque</c:v>
                </c:pt>
                <c:pt idx="1">
                  <c:v>Albuquerque</c:v>
                </c:pt>
                <c:pt idx="2">
                  <c:v>Albuquerque</c:v>
                </c:pt>
                <c:pt idx="3">
                  <c:v>Albuquerque</c:v>
                </c:pt>
                <c:pt idx="4">
                  <c:v>Albuquerque</c:v>
                </c:pt>
                <c:pt idx="5">
                  <c:v>Albuquerque</c:v>
                </c:pt>
                <c:pt idx="6">
                  <c:v>Albuquerque</c:v>
                </c:pt>
                <c:pt idx="7">
                  <c:v>Albuquerque</c:v>
                </c:pt>
                <c:pt idx="8">
                  <c:v>Albuquerque</c:v>
                </c:pt>
                <c:pt idx="9">
                  <c:v>Albuquerque</c:v>
                </c:pt>
                <c:pt idx="10">
                  <c:v>Albuquerque</c:v>
                </c:pt>
                <c:pt idx="11">
                  <c:v>Albuquerque</c:v>
                </c:pt>
                <c:pt idx="12">
                  <c:v>Atlanta</c:v>
                </c:pt>
                <c:pt idx="13">
                  <c:v>Atlanta</c:v>
                </c:pt>
                <c:pt idx="14">
                  <c:v>Atlanta</c:v>
                </c:pt>
                <c:pt idx="15">
                  <c:v>Atlanta</c:v>
                </c:pt>
                <c:pt idx="16">
                  <c:v>Atlanta</c:v>
                </c:pt>
                <c:pt idx="17">
                  <c:v>Atlanta</c:v>
                </c:pt>
                <c:pt idx="18">
                  <c:v>Atlanta</c:v>
                </c:pt>
                <c:pt idx="19">
                  <c:v>Atlanta</c:v>
                </c:pt>
                <c:pt idx="20">
                  <c:v>Atlanta</c:v>
                </c:pt>
                <c:pt idx="21">
                  <c:v>Atlanta</c:v>
                </c:pt>
                <c:pt idx="22">
                  <c:v>Atlanta</c:v>
                </c:pt>
                <c:pt idx="23">
                  <c:v>Atlanta</c:v>
                </c:pt>
                <c:pt idx="24">
                  <c:v>Beersheba</c:v>
                </c:pt>
                <c:pt idx="25">
                  <c:v>Beersheba</c:v>
                </c:pt>
                <c:pt idx="26">
                  <c:v>Beersheba</c:v>
                </c:pt>
                <c:pt idx="27">
                  <c:v>Beersheba</c:v>
                </c:pt>
                <c:pt idx="28">
                  <c:v>Beersheba</c:v>
                </c:pt>
                <c:pt idx="29">
                  <c:v>Beersheba</c:v>
                </c:pt>
                <c:pt idx="30">
                  <c:v>Beersheba</c:v>
                </c:pt>
                <c:pt idx="31">
                  <c:v>Beersheba</c:v>
                </c:pt>
                <c:pt idx="32">
                  <c:v>Beersheba</c:v>
                </c:pt>
                <c:pt idx="33">
                  <c:v>Beersheba</c:v>
                </c:pt>
                <c:pt idx="34">
                  <c:v>Beersheba</c:v>
                </c:pt>
                <c:pt idx="35">
                  <c:v>Beersheba</c:v>
                </c:pt>
                <c:pt idx="36">
                  <c:v>Boston</c:v>
                </c:pt>
                <c:pt idx="37">
                  <c:v>Boston</c:v>
                </c:pt>
                <c:pt idx="38">
                  <c:v>Boston</c:v>
                </c:pt>
                <c:pt idx="39">
                  <c:v>Boston</c:v>
                </c:pt>
                <c:pt idx="40">
                  <c:v>Boston</c:v>
                </c:pt>
                <c:pt idx="41">
                  <c:v>Boston</c:v>
                </c:pt>
                <c:pt idx="42">
                  <c:v>Boston</c:v>
                </c:pt>
                <c:pt idx="43">
                  <c:v>Boston</c:v>
                </c:pt>
                <c:pt idx="44">
                  <c:v>Boston</c:v>
                </c:pt>
                <c:pt idx="45">
                  <c:v>Boston</c:v>
                </c:pt>
                <c:pt idx="46">
                  <c:v>Boston</c:v>
                </c:pt>
                <c:pt idx="47">
                  <c:v>Boston</c:v>
                </c:pt>
                <c:pt idx="48">
                  <c:v>Charlotte</c:v>
                </c:pt>
                <c:pt idx="49">
                  <c:v>Charlotte</c:v>
                </c:pt>
                <c:pt idx="50">
                  <c:v>Charlotte</c:v>
                </c:pt>
                <c:pt idx="51">
                  <c:v>Charlotte</c:v>
                </c:pt>
                <c:pt idx="52">
                  <c:v>Charlotte</c:v>
                </c:pt>
                <c:pt idx="53">
                  <c:v>Charlotte</c:v>
                </c:pt>
                <c:pt idx="54">
                  <c:v>Charlotte</c:v>
                </c:pt>
                <c:pt idx="55">
                  <c:v>Charlotte</c:v>
                </c:pt>
                <c:pt idx="56">
                  <c:v>Charlotte</c:v>
                </c:pt>
                <c:pt idx="57">
                  <c:v>Charlotte</c:v>
                </c:pt>
                <c:pt idx="58">
                  <c:v>Charlotte</c:v>
                </c:pt>
                <c:pt idx="59">
                  <c:v>Charlotte</c:v>
                </c:pt>
                <c:pt idx="60">
                  <c:v>Chicago</c:v>
                </c:pt>
                <c:pt idx="61">
                  <c:v>Chicago</c:v>
                </c:pt>
                <c:pt idx="62">
                  <c:v>Chicago</c:v>
                </c:pt>
                <c:pt idx="63">
                  <c:v>Chicago</c:v>
                </c:pt>
                <c:pt idx="64">
                  <c:v>Chicago</c:v>
                </c:pt>
                <c:pt idx="65">
                  <c:v>Chicago</c:v>
                </c:pt>
                <c:pt idx="66">
                  <c:v>Chicago</c:v>
                </c:pt>
                <c:pt idx="67">
                  <c:v>Chicago</c:v>
                </c:pt>
                <c:pt idx="68">
                  <c:v>Chicago</c:v>
                </c:pt>
                <c:pt idx="69">
                  <c:v>Chicago</c:v>
                </c:pt>
                <c:pt idx="70">
                  <c:v>Chicago</c:v>
                </c:pt>
                <c:pt idx="71">
                  <c:v>Chicago</c:v>
                </c:pt>
                <c:pt idx="72">
                  <c:v>Dallas</c:v>
                </c:pt>
                <c:pt idx="73">
                  <c:v>Dallas</c:v>
                </c:pt>
                <c:pt idx="74">
                  <c:v>Dallas</c:v>
                </c:pt>
                <c:pt idx="75">
                  <c:v>Dallas</c:v>
                </c:pt>
                <c:pt idx="76">
                  <c:v>Dallas</c:v>
                </c:pt>
                <c:pt idx="77">
                  <c:v>Dallas</c:v>
                </c:pt>
                <c:pt idx="78">
                  <c:v>Dallas</c:v>
                </c:pt>
                <c:pt idx="79">
                  <c:v>Dallas</c:v>
                </c:pt>
                <c:pt idx="80">
                  <c:v>Dallas</c:v>
                </c:pt>
                <c:pt idx="81">
                  <c:v>Dallas</c:v>
                </c:pt>
                <c:pt idx="82">
                  <c:v>Dallas</c:v>
                </c:pt>
                <c:pt idx="83">
                  <c:v>Dallas</c:v>
                </c:pt>
                <c:pt idx="84">
                  <c:v>Denver</c:v>
                </c:pt>
                <c:pt idx="85">
                  <c:v>Denver</c:v>
                </c:pt>
                <c:pt idx="86">
                  <c:v>Denver</c:v>
                </c:pt>
                <c:pt idx="87">
                  <c:v>Denver</c:v>
                </c:pt>
                <c:pt idx="88">
                  <c:v>Denver</c:v>
                </c:pt>
                <c:pt idx="89">
                  <c:v>Denver</c:v>
                </c:pt>
                <c:pt idx="90">
                  <c:v>Denver</c:v>
                </c:pt>
                <c:pt idx="91">
                  <c:v>Denver</c:v>
                </c:pt>
                <c:pt idx="92">
                  <c:v>Denver</c:v>
                </c:pt>
                <c:pt idx="93">
                  <c:v>Denver</c:v>
                </c:pt>
                <c:pt idx="94">
                  <c:v>Denver</c:v>
                </c:pt>
                <c:pt idx="95">
                  <c:v>Denver</c:v>
                </c:pt>
                <c:pt idx="96">
                  <c:v>Detroit</c:v>
                </c:pt>
                <c:pt idx="97">
                  <c:v>Detroit</c:v>
                </c:pt>
                <c:pt idx="98">
                  <c:v>Detroit</c:v>
                </c:pt>
                <c:pt idx="99">
                  <c:v>Detroit</c:v>
                </c:pt>
                <c:pt idx="100">
                  <c:v>Detroit</c:v>
                </c:pt>
                <c:pt idx="101">
                  <c:v>Detroit</c:v>
                </c:pt>
                <c:pt idx="102">
                  <c:v>Detroit</c:v>
                </c:pt>
                <c:pt idx="103">
                  <c:v>Detroit</c:v>
                </c:pt>
                <c:pt idx="104">
                  <c:v>Detroit</c:v>
                </c:pt>
                <c:pt idx="105">
                  <c:v>Detroit</c:v>
                </c:pt>
                <c:pt idx="106">
                  <c:v>Detroit</c:v>
                </c:pt>
                <c:pt idx="107">
                  <c:v>Detroit</c:v>
                </c:pt>
                <c:pt idx="108">
                  <c:v>Eilat</c:v>
                </c:pt>
                <c:pt idx="109">
                  <c:v>Eilat</c:v>
                </c:pt>
                <c:pt idx="110">
                  <c:v>Eilat</c:v>
                </c:pt>
                <c:pt idx="111">
                  <c:v>Eilat</c:v>
                </c:pt>
                <c:pt idx="112">
                  <c:v>Eilat</c:v>
                </c:pt>
                <c:pt idx="113">
                  <c:v>Eilat</c:v>
                </c:pt>
                <c:pt idx="114">
                  <c:v>Eilat</c:v>
                </c:pt>
                <c:pt idx="115">
                  <c:v>Eilat</c:v>
                </c:pt>
                <c:pt idx="116">
                  <c:v>Eilat</c:v>
                </c:pt>
                <c:pt idx="117">
                  <c:v>Eilat</c:v>
                </c:pt>
                <c:pt idx="118">
                  <c:v>Eilat</c:v>
                </c:pt>
                <c:pt idx="119">
                  <c:v>Eilat</c:v>
                </c:pt>
                <c:pt idx="120">
                  <c:v>Haifa</c:v>
                </c:pt>
                <c:pt idx="121">
                  <c:v>Haifa</c:v>
                </c:pt>
                <c:pt idx="122">
                  <c:v>Haifa</c:v>
                </c:pt>
                <c:pt idx="123">
                  <c:v>Haifa</c:v>
                </c:pt>
                <c:pt idx="124">
                  <c:v>Haifa</c:v>
                </c:pt>
                <c:pt idx="125">
                  <c:v>Haifa</c:v>
                </c:pt>
                <c:pt idx="126">
                  <c:v>Haifa</c:v>
                </c:pt>
                <c:pt idx="127">
                  <c:v>Haifa</c:v>
                </c:pt>
                <c:pt idx="128">
                  <c:v>Haifa</c:v>
                </c:pt>
                <c:pt idx="129">
                  <c:v>Haifa</c:v>
                </c:pt>
                <c:pt idx="130">
                  <c:v>Haifa</c:v>
                </c:pt>
                <c:pt idx="131">
                  <c:v>Haifa</c:v>
                </c:pt>
                <c:pt idx="132">
                  <c:v>Houston</c:v>
                </c:pt>
                <c:pt idx="133">
                  <c:v>Houston</c:v>
                </c:pt>
                <c:pt idx="134">
                  <c:v>Houston</c:v>
                </c:pt>
                <c:pt idx="135">
                  <c:v>Houston</c:v>
                </c:pt>
                <c:pt idx="136">
                  <c:v>Houston</c:v>
                </c:pt>
                <c:pt idx="137">
                  <c:v>Houston</c:v>
                </c:pt>
                <c:pt idx="138">
                  <c:v>Houston</c:v>
                </c:pt>
                <c:pt idx="139">
                  <c:v>Houston</c:v>
                </c:pt>
                <c:pt idx="140">
                  <c:v>Houston</c:v>
                </c:pt>
                <c:pt idx="141">
                  <c:v>Houston</c:v>
                </c:pt>
                <c:pt idx="142">
                  <c:v>Houston</c:v>
                </c:pt>
                <c:pt idx="143">
                  <c:v>Houston</c:v>
                </c:pt>
                <c:pt idx="144">
                  <c:v>Indianapolis</c:v>
                </c:pt>
                <c:pt idx="145">
                  <c:v>Indianapolis</c:v>
                </c:pt>
                <c:pt idx="146">
                  <c:v>Indianapolis</c:v>
                </c:pt>
                <c:pt idx="147">
                  <c:v>Indianapolis</c:v>
                </c:pt>
                <c:pt idx="148">
                  <c:v>Indianapolis</c:v>
                </c:pt>
                <c:pt idx="149">
                  <c:v>Indianapolis</c:v>
                </c:pt>
                <c:pt idx="150">
                  <c:v>Indianapolis</c:v>
                </c:pt>
                <c:pt idx="151">
                  <c:v>Indianapolis</c:v>
                </c:pt>
                <c:pt idx="152">
                  <c:v>Indianapolis</c:v>
                </c:pt>
                <c:pt idx="153">
                  <c:v>Indianapolis</c:v>
                </c:pt>
                <c:pt idx="154">
                  <c:v>Indianapolis</c:v>
                </c:pt>
                <c:pt idx="155">
                  <c:v>Indianapolis</c:v>
                </c:pt>
                <c:pt idx="156">
                  <c:v>Jacksonville</c:v>
                </c:pt>
                <c:pt idx="157">
                  <c:v>Jacksonville</c:v>
                </c:pt>
                <c:pt idx="158">
                  <c:v>Jacksonville</c:v>
                </c:pt>
                <c:pt idx="159">
                  <c:v>Jacksonville</c:v>
                </c:pt>
                <c:pt idx="160">
                  <c:v>Jacksonville</c:v>
                </c:pt>
                <c:pt idx="161">
                  <c:v>Jacksonville</c:v>
                </c:pt>
                <c:pt idx="162">
                  <c:v>Jacksonville</c:v>
                </c:pt>
                <c:pt idx="163">
                  <c:v>Jacksonville</c:v>
                </c:pt>
                <c:pt idx="164">
                  <c:v>Jacksonville</c:v>
                </c:pt>
                <c:pt idx="165">
                  <c:v>Jacksonville</c:v>
                </c:pt>
                <c:pt idx="166">
                  <c:v>Jacksonville</c:v>
                </c:pt>
                <c:pt idx="167">
                  <c:v>Jacksonville</c:v>
                </c:pt>
                <c:pt idx="168">
                  <c:v>Jerusalem</c:v>
                </c:pt>
                <c:pt idx="169">
                  <c:v>Jerusalem</c:v>
                </c:pt>
                <c:pt idx="170">
                  <c:v>Jerusalem</c:v>
                </c:pt>
                <c:pt idx="171">
                  <c:v>Jerusalem</c:v>
                </c:pt>
                <c:pt idx="172">
                  <c:v>Jerusalem</c:v>
                </c:pt>
                <c:pt idx="173">
                  <c:v>Jerusalem</c:v>
                </c:pt>
                <c:pt idx="174">
                  <c:v>Jerusalem</c:v>
                </c:pt>
                <c:pt idx="175">
                  <c:v>Jerusalem</c:v>
                </c:pt>
                <c:pt idx="176">
                  <c:v>Jerusalem</c:v>
                </c:pt>
                <c:pt idx="177">
                  <c:v>Jerusalem</c:v>
                </c:pt>
                <c:pt idx="178">
                  <c:v>Jerusalem</c:v>
                </c:pt>
                <c:pt idx="179">
                  <c:v>Jerusalem</c:v>
                </c:pt>
                <c:pt idx="180">
                  <c:v>Kansas City</c:v>
                </c:pt>
                <c:pt idx="181">
                  <c:v>Kansas City</c:v>
                </c:pt>
                <c:pt idx="182">
                  <c:v>Kansas City</c:v>
                </c:pt>
                <c:pt idx="183">
                  <c:v>Kansas City</c:v>
                </c:pt>
                <c:pt idx="184">
                  <c:v>Kansas City</c:v>
                </c:pt>
                <c:pt idx="185">
                  <c:v>Kansas City</c:v>
                </c:pt>
                <c:pt idx="186">
                  <c:v>Kansas City</c:v>
                </c:pt>
                <c:pt idx="187">
                  <c:v>Kansas City</c:v>
                </c:pt>
                <c:pt idx="188">
                  <c:v>Kansas City</c:v>
                </c:pt>
                <c:pt idx="189">
                  <c:v>Kansas City</c:v>
                </c:pt>
                <c:pt idx="190">
                  <c:v>Kansas City</c:v>
                </c:pt>
                <c:pt idx="191">
                  <c:v>Kansas City</c:v>
                </c:pt>
                <c:pt idx="192">
                  <c:v>Las Vegas</c:v>
                </c:pt>
                <c:pt idx="193">
                  <c:v>Las Vegas</c:v>
                </c:pt>
                <c:pt idx="194">
                  <c:v>Las Vegas</c:v>
                </c:pt>
                <c:pt idx="195">
                  <c:v>Las Vegas</c:v>
                </c:pt>
                <c:pt idx="196">
                  <c:v>Las Vegas</c:v>
                </c:pt>
                <c:pt idx="197">
                  <c:v>Las Vegas</c:v>
                </c:pt>
                <c:pt idx="198">
                  <c:v>Las Vegas</c:v>
                </c:pt>
                <c:pt idx="199">
                  <c:v>Las Vegas</c:v>
                </c:pt>
                <c:pt idx="200">
                  <c:v>Las Vegas</c:v>
                </c:pt>
                <c:pt idx="201">
                  <c:v>Las Vegas</c:v>
                </c:pt>
                <c:pt idx="202">
                  <c:v>Las Vegas</c:v>
                </c:pt>
                <c:pt idx="203">
                  <c:v>Las Vegas</c:v>
                </c:pt>
                <c:pt idx="204">
                  <c:v>Los Angeles</c:v>
                </c:pt>
                <c:pt idx="205">
                  <c:v>Los Angeles</c:v>
                </c:pt>
                <c:pt idx="206">
                  <c:v>Los Angeles</c:v>
                </c:pt>
                <c:pt idx="207">
                  <c:v>Los Angeles</c:v>
                </c:pt>
                <c:pt idx="208">
                  <c:v>Los Angeles</c:v>
                </c:pt>
                <c:pt idx="209">
                  <c:v>Los Angeles</c:v>
                </c:pt>
                <c:pt idx="210">
                  <c:v>Los Angeles</c:v>
                </c:pt>
                <c:pt idx="211">
                  <c:v>Los Angeles</c:v>
                </c:pt>
                <c:pt idx="212">
                  <c:v>Los Angeles</c:v>
                </c:pt>
                <c:pt idx="213">
                  <c:v>Los Angeles</c:v>
                </c:pt>
                <c:pt idx="214">
                  <c:v>Los Angeles</c:v>
                </c:pt>
                <c:pt idx="215">
                  <c:v>Los Angeles</c:v>
                </c:pt>
                <c:pt idx="216">
                  <c:v>Miami</c:v>
                </c:pt>
                <c:pt idx="217">
                  <c:v>Miami</c:v>
                </c:pt>
                <c:pt idx="218">
                  <c:v>Miami</c:v>
                </c:pt>
                <c:pt idx="219">
                  <c:v>Miami</c:v>
                </c:pt>
                <c:pt idx="220">
                  <c:v>Miami</c:v>
                </c:pt>
                <c:pt idx="221">
                  <c:v>Miami</c:v>
                </c:pt>
                <c:pt idx="222">
                  <c:v>Miami</c:v>
                </c:pt>
                <c:pt idx="223">
                  <c:v>Miami</c:v>
                </c:pt>
                <c:pt idx="224">
                  <c:v>Miami</c:v>
                </c:pt>
                <c:pt idx="225">
                  <c:v>Miami</c:v>
                </c:pt>
                <c:pt idx="226">
                  <c:v>Miami</c:v>
                </c:pt>
                <c:pt idx="227">
                  <c:v>Miami</c:v>
                </c:pt>
                <c:pt idx="228">
                  <c:v>Minneapolis</c:v>
                </c:pt>
                <c:pt idx="229">
                  <c:v>Minneapolis</c:v>
                </c:pt>
                <c:pt idx="230">
                  <c:v>Minneapolis</c:v>
                </c:pt>
                <c:pt idx="231">
                  <c:v>Minneapolis</c:v>
                </c:pt>
                <c:pt idx="232">
                  <c:v>Minneapolis</c:v>
                </c:pt>
                <c:pt idx="233">
                  <c:v>Minneapolis</c:v>
                </c:pt>
                <c:pt idx="234">
                  <c:v>Minneapolis</c:v>
                </c:pt>
                <c:pt idx="235">
                  <c:v>Minneapolis</c:v>
                </c:pt>
                <c:pt idx="236">
                  <c:v>Minneapolis</c:v>
                </c:pt>
                <c:pt idx="237">
                  <c:v>Minneapolis</c:v>
                </c:pt>
                <c:pt idx="238">
                  <c:v>Minneapolis</c:v>
                </c:pt>
                <c:pt idx="239">
                  <c:v>Minneapolis</c:v>
                </c:pt>
                <c:pt idx="240">
                  <c:v>Montreal</c:v>
                </c:pt>
                <c:pt idx="241">
                  <c:v>Montreal</c:v>
                </c:pt>
                <c:pt idx="242">
                  <c:v>Montreal</c:v>
                </c:pt>
                <c:pt idx="243">
                  <c:v>Montreal</c:v>
                </c:pt>
                <c:pt idx="244">
                  <c:v>Montreal</c:v>
                </c:pt>
                <c:pt idx="245">
                  <c:v>Montreal</c:v>
                </c:pt>
                <c:pt idx="246">
                  <c:v>Montreal</c:v>
                </c:pt>
                <c:pt idx="247">
                  <c:v>Montreal</c:v>
                </c:pt>
                <c:pt idx="248">
                  <c:v>Montreal</c:v>
                </c:pt>
                <c:pt idx="249">
                  <c:v>Montreal</c:v>
                </c:pt>
                <c:pt idx="250">
                  <c:v>Montreal</c:v>
                </c:pt>
                <c:pt idx="251">
                  <c:v>Montreal</c:v>
                </c:pt>
                <c:pt idx="252">
                  <c:v>Nahariyya</c:v>
                </c:pt>
                <c:pt idx="253">
                  <c:v>Nahariyya</c:v>
                </c:pt>
                <c:pt idx="254">
                  <c:v>Nahariyya</c:v>
                </c:pt>
                <c:pt idx="255">
                  <c:v>Nahariyya</c:v>
                </c:pt>
                <c:pt idx="256">
                  <c:v>Nahariyya</c:v>
                </c:pt>
                <c:pt idx="257">
                  <c:v>Nahariyya</c:v>
                </c:pt>
                <c:pt idx="258">
                  <c:v>Nahariyya</c:v>
                </c:pt>
                <c:pt idx="259">
                  <c:v>Nahariyya</c:v>
                </c:pt>
                <c:pt idx="260">
                  <c:v>Nahariyya</c:v>
                </c:pt>
                <c:pt idx="261">
                  <c:v>Nahariyya</c:v>
                </c:pt>
                <c:pt idx="262">
                  <c:v>Nahariyya</c:v>
                </c:pt>
                <c:pt idx="263">
                  <c:v>Nahariyya</c:v>
                </c:pt>
                <c:pt idx="264">
                  <c:v>Nashville</c:v>
                </c:pt>
                <c:pt idx="265">
                  <c:v>Nashville</c:v>
                </c:pt>
                <c:pt idx="266">
                  <c:v>Nashville</c:v>
                </c:pt>
                <c:pt idx="267">
                  <c:v>Nashville</c:v>
                </c:pt>
                <c:pt idx="268">
                  <c:v>Nashville</c:v>
                </c:pt>
                <c:pt idx="269">
                  <c:v>Nashville</c:v>
                </c:pt>
                <c:pt idx="270">
                  <c:v>Nashville</c:v>
                </c:pt>
                <c:pt idx="271">
                  <c:v>Nashville</c:v>
                </c:pt>
                <c:pt idx="272">
                  <c:v>Nashville</c:v>
                </c:pt>
                <c:pt idx="273">
                  <c:v>Nashville</c:v>
                </c:pt>
                <c:pt idx="274">
                  <c:v>Nashville</c:v>
                </c:pt>
                <c:pt idx="275">
                  <c:v>Nashville</c:v>
                </c:pt>
                <c:pt idx="276">
                  <c:v>New York</c:v>
                </c:pt>
                <c:pt idx="277">
                  <c:v>New York</c:v>
                </c:pt>
                <c:pt idx="278">
                  <c:v>New York</c:v>
                </c:pt>
                <c:pt idx="279">
                  <c:v>New York</c:v>
                </c:pt>
                <c:pt idx="280">
                  <c:v>New York</c:v>
                </c:pt>
                <c:pt idx="281">
                  <c:v>New York</c:v>
                </c:pt>
                <c:pt idx="282">
                  <c:v>New York</c:v>
                </c:pt>
                <c:pt idx="283">
                  <c:v>New York</c:v>
                </c:pt>
                <c:pt idx="284">
                  <c:v>New York</c:v>
                </c:pt>
                <c:pt idx="285">
                  <c:v>New York</c:v>
                </c:pt>
                <c:pt idx="286">
                  <c:v>New York</c:v>
                </c:pt>
                <c:pt idx="287">
                  <c:v>New York</c:v>
                </c:pt>
                <c:pt idx="288">
                  <c:v>Philadelphia</c:v>
                </c:pt>
                <c:pt idx="289">
                  <c:v>Philadelphia</c:v>
                </c:pt>
                <c:pt idx="290">
                  <c:v>Philadelphia</c:v>
                </c:pt>
                <c:pt idx="291">
                  <c:v>Philadelphia</c:v>
                </c:pt>
                <c:pt idx="292">
                  <c:v>Philadelphia</c:v>
                </c:pt>
                <c:pt idx="293">
                  <c:v>Philadelphia</c:v>
                </c:pt>
                <c:pt idx="294">
                  <c:v>Philadelphia</c:v>
                </c:pt>
                <c:pt idx="295">
                  <c:v>Philadelphia</c:v>
                </c:pt>
                <c:pt idx="296">
                  <c:v>Philadelphia</c:v>
                </c:pt>
                <c:pt idx="297">
                  <c:v>Philadelphia</c:v>
                </c:pt>
                <c:pt idx="298">
                  <c:v>Philadelphia</c:v>
                </c:pt>
                <c:pt idx="299">
                  <c:v>Philadelphia</c:v>
                </c:pt>
                <c:pt idx="300">
                  <c:v>Phoenix</c:v>
                </c:pt>
                <c:pt idx="301">
                  <c:v>Phoenix</c:v>
                </c:pt>
                <c:pt idx="302">
                  <c:v>Phoenix</c:v>
                </c:pt>
                <c:pt idx="303">
                  <c:v>Phoenix</c:v>
                </c:pt>
                <c:pt idx="304">
                  <c:v>Phoenix</c:v>
                </c:pt>
                <c:pt idx="305">
                  <c:v>Phoenix</c:v>
                </c:pt>
                <c:pt idx="306">
                  <c:v>Phoenix</c:v>
                </c:pt>
                <c:pt idx="307">
                  <c:v>Phoenix</c:v>
                </c:pt>
                <c:pt idx="308">
                  <c:v>Phoenix</c:v>
                </c:pt>
                <c:pt idx="309">
                  <c:v>Phoenix</c:v>
                </c:pt>
                <c:pt idx="310">
                  <c:v>Phoenix</c:v>
                </c:pt>
                <c:pt idx="311">
                  <c:v>Phoenix</c:v>
                </c:pt>
                <c:pt idx="312">
                  <c:v>Pittsburgh</c:v>
                </c:pt>
                <c:pt idx="313">
                  <c:v>Pittsburgh</c:v>
                </c:pt>
                <c:pt idx="314">
                  <c:v>Pittsburgh</c:v>
                </c:pt>
                <c:pt idx="315">
                  <c:v>Pittsburgh</c:v>
                </c:pt>
                <c:pt idx="316">
                  <c:v>Pittsburgh</c:v>
                </c:pt>
                <c:pt idx="317">
                  <c:v>Pittsburgh</c:v>
                </c:pt>
                <c:pt idx="318">
                  <c:v>Pittsburgh</c:v>
                </c:pt>
                <c:pt idx="319">
                  <c:v>Pittsburgh</c:v>
                </c:pt>
                <c:pt idx="320">
                  <c:v>Pittsburgh</c:v>
                </c:pt>
                <c:pt idx="321">
                  <c:v>Pittsburgh</c:v>
                </c:pt>
                <c:pt idx="322">
                  <c:v>Pittsburgh</c:v>
                </c:pt>
                <c:pt idx="323">
                  <c:v>Pittsburgh</c:v>
                </c:pt>
                <c:pt idx="324">
                  <c:v>Portland</c:v>
                </c:pt>
                <c:pt idx="325">
                  <c:v>Portland</c:v>
                </c:pt>
                <c:pt idx="326">
                  <c:v>Portland</c:v>
                </c:pt>
                <c:pt idx="327">
                  <c:v>Portland</c:v>
                </c:pt>
                <c:pt idx="328">
                  <c:v>Portland</c:v>
                </c:pt>
                <c:pt idx="329">
                  <c:v>Portland</c:v>
                </c:pt>
                <c:pt idx="330">
                  <c:v>Portland</c:v>
                </c:pt>
                <c:pt idx="331">
                  <c:v>Portland</c:v>
                </c:pt>
                <c:pt idx="332">
                  <c:v>Portland</c:v>
                </c:pt>
                <c:pt idx="333">
                  <c:v>Portland</c:v>
                </c:pt>
                <c:pt idx="334">
                  <c:v>Portland</c:v>
                </c:pt>
                <c:pt idx="335">
                  <c:v>Portland</c:v>
                </c:pt>
                <c:pt idx="336">
                  <c:v>Saint Louis</c:v>
                </c:pt>
                <c:pt idx="337">
                  <c:v>Saint Louis</c:v>
                </c:pt>
                <c:pt idx="338">
                  <c:v>Saint Louis</c:v>
                </c:pt>
                <c:pt idx="339">
                  <c:v>Saint Louis</c:v>
                </c:pt>
                <c:pt idx="340">
                  <c:v>Saint Louis</c:v>
                </c:pt>
                <c:pt idx="341">
                  <c:v>Saint Louis</c:v>
                </c:pt>
                <c:pt idx="342">
                  <c:v>Saint Louis</c:v>
                </c:pt>
                <c:pt idx="343">
                  <c:v>Saint Louis</c:v>
                </c:pt>
                <c:pt idx="344">
                  <c:v>Saint Louis</c:v>
                </c:pt>
                <c:pt idx="345">
                  <c:v>Saint Louis</c:v>
                </c:pt>
                <c:pt idx="346">
                  <c:v>Saint Louis</c:v>
                </c:pt>
                <c:pt idx="347">
                  <c:v>Saint Louis</c:v>
                </c:pt>
                <c:pt idx="348">
                  <c:v>San Antonio</c:v>
                </c:pt>
                <c:pt idx="349">
                  <c:v>San Antonio</c:v>
                </c:pt>
                <c:pt idx="350">
                  <c:v>San Antonio</c:v>
                </c:pt>
                <c:pt idx="351">
                  <c:v>San Antonio</c:v>
                </c:pt>
                <c:pt idx="352">
                  <c:v>San Antonio</c:v>
                </c:pt>
                <c:pt idx="353">
                  <c:v>San Antonio</c:v>
                </c:pt>
                <c:pt idx="354">
                  <c:v>San Antonio</c:v>
                </c:pt>
                <c:pt idx="355">
                  <c:v>San Antonio</c:v>
                </c:pt>
                <c:pt idx="356">
                  <c:v>San Antonio</c:v>
                </c:pt>
                <c:pt idx="357">
                  <c:v>San Antonio</c:v>
                </c:pt>
                <c:pt idx="358">
                  <c:v>San Antonio</c:v>
                </c:pt>
                <c:pt idx="359">
                  <c:v>San Antonio</c:v>
                </c:pt>
                <c:pt idx="360">
                  <c:v>San Diego</c:v>
                </c:pt>
                <c:pt idx="361">
                  <c:v>San Diego</c:v>
                </c:pt>
                <c:pt idx="362">
                  <c:v>San Diego</c:v>
                </c:pt>
                <c:pt idx="363">
                  <c:v>San Diego</c:v>
                </c:pt>
                <c:pt idx="364">
                  <c:v>San Diego</c:v>
                </c:pt>
                <c:pt idx="365">
                  <c:v>San Diego</c:v>
                </c:pt>
                <c:pt idx="366">
                  <c:v>San Diego</c:v>
                </c:pt>
                <c:pt idx="367">
                  <c:v>San Diego</c:v>
                </c:pt>
                <c:pt idx="368">
                  <c:v>San Diego</c:v>
                </c:pt>
                <c:pt idx="369">
                  <c:v>San Diego</c:v>
                </c:pt>
                <c:pt idx="370">
                  <c:v>San Diego</c:v>
                </c:pt>
                <c:pt idx="371">
                  <c:v>San Diego</c:v>
                </c:pt>
                <c:pt idx="372">
                  <c:v>San Francisco</c:v>
                </c:pt>
                <c:pt idx="373">
                  <c:v>San Francisco</c:v>
                </c:pt>
                <c:pt idx="374">
                  <c:v>San Francisco</c:v>
                </c:pt>
                <c:pt idx="375">
                  <c:v>San Francisco</c:v>
                </c:pt>
                <c:pt idx="376">
                  <c:v>San Francisco</c:v>
                </c:pt>
                <c:pt idx="377">
                  <c:v>San Francisco</c:v>
                </c:pt>
                <c:pt idx="378">
                  <c:v>San Francisco</c:v>
                </c:pt>
                <c:pt idx="379">
                  <c:v>San Francisco</c:v>
                </c:pt>
                <c:pt idx="380">
                  <c:v>San Francisco</c:v>
                </c:pt>
                <c:pt idx="381">
                  <c:v>San Francisco</c:v>
                </c:pt>
                <c:pt idx="382">
                  <c:v>San Francisco</c:v>
                </c:pt>
                <c:pt idx="383">
                  <c:v>San Francisco</c:v>
                </c:pt>
                <c:pt idx="384">
                  <c:v>Seattle</c:v>
                </c:pt>
                <c:pt idx="385">
                  <c:v>Seattle</c:v>
                </c:pt>
                <c:pt idx="386">
                  <c:v>Seattle</c:v>
                </c:pt>
                <c:pt idx="387">
                  <c:v>Seattle</c:v>
                </c:pt>
                <c:pt idx="388">
                  <c:v>Seattle</c:v>
                </c:pt>
                <c:pt idx="389">
                  <c:v>Seattle</c:v>
                </c:pt>
                <c:pt idx="390">
                  <c:v>Seattle</c:v>
                </c:pt>
                <c:pt idx="391">
                  <c:v>Seattle</c:v>
                </c:pt>
                <c:pt idx="392">
                  <c:v>Seattle</c:v>
                </c:pt>
                <c:pt idx="393">
                  <c:v>Seattle</c:v>
                </c:pt>
                <c:pt idx="394">
                  <c:v>Seattle</c:v>
                </c:pt>
                <c:pt idx="395">
                  <c:v>Seattle</c:v>
                </c:pt>
                <c:pt idx="396">
                  <c:v>Tel Aviv District</c:v>
                </c:pt>
                <c:pt idx="397">
                  <c:v>Tel Aviv District</c:v>
                </c:pt>
                <c:pt idx="398">
                  <c:v>Tel Aviv District</c:v>
                </c:pt>
                <c:pt idx="399">
                  <c:v>Tel Aviv District</c:v>
                </c:pt>
                <c:pt idx="400">
                  <c:v>Tel Aviv District</c:v>
                </c:pt>
                <c:pt idx="401">
                  <c:v>Tel Aviv District</c:v>
                </c:pt>
                <c:pt idx="402">
                  <c:v>Tel Aviv District</c:v>
                </c:pt>
                <c:pt idx="403">
                  <c:v>Tel Aviv District</c:v>
                </c:pt>
                <c:pt idx="404">
                  <c:v>Tel Aviv District</c:v>
                </c:pt>
                <c:pt idx="405">
                  <c:v>Tel Aviv District</c:v>
                </c:pt>
                <c:pt idx="406">
                  <c:v>Tel Aviv District</c:v>
                </c:pt>
                <c:pt idx="407">
                  <c:v>Tel Aviv District</c:v>
                </c:pt>
                <c:pt idx="408">
                  <c:v>Toronto</c:v>
                </c:pt>
                <c:pt idx="409">
                  <c:v>Toronto</c:v>
                </c:pt>
                <c:pt idx="410">
                  <c:v>Toronto</c:v>
                </c:pt>
                <c:pt idx="411">
                  <c:v>Toronto</c:v>
                </c:pt>
                <c:pt idx="412">
                  <c:v>Toronto</c:v>
                </c:pt>
                <c:pt idx="413">
                  <c:v>Toronto</c:v>
                </c:pt>
                <c:pt idx="414">
                  <c:v>Toronto</c:v>
                </c:pt>
                <c:pt idx="415">
                  <c:v>Toronto</c:v>
                </c:pt>
                <c:pt idx="416">
                  <c:v>Toronto</c:v>
                </c:pt>
                <c:pt idx="417">
                  <c:v>Toronto</c:v>
                </c:pt>
                <c:pt idx="418">
                  <c:v>Toronto</c:v>
                </c:pt>
                <c:pt idx="419">
                  <c:v>Toronto</c:v>
                </c:pt>
                <c:pt idx="420">
                  <c:v>Vancouver</c:v>
                </c:pt>
                <c:pt idx="421">
                  <c:v>Vancouver</c:v>
                </c:pt>
                <c:pt idx="422">
                  <c:v>Vancouver</c:v>
                </c:pt>
                <c:pt idx="423">
                  <c:v>Vancouver</c:v>
                </c:pt>
                <c:pt idx="424">
                  <c:v>Vancouver</c:v>
                </c:pt>
                <c:pt idx="425">
                  <c:v>Vancouver</c:v>
                </c:pt>
                <c:pt idx="426">
                  <c:v>Vancouver</c:v>
                </c:pt>
                <c:pt idx="427">
                  <c:v>Vancouver</c:v>
                </c:pt>
                <c:pt idx="428">
                  <c:v>Vancouver</c:v>
                </c:pt>
                <c:pt idx="429">
                  <c:v>Vancouver</c:v>
                </c:pt>
                <c:pt idx="430">
                  <c:v>Vancouver</c:v>
                </c:pt>
                <c:pt idx="431">
                  <c:v>Vancouver</c:v>
                </c:pt>
              </c:strCache>
            </c:strRef>
          </c:xVal>
          <c:yVal>
            <c:numRef>
              <c:f>prob7!$B$8:$B$439</c:f>
              <c:numCache>
                <c:formatCode>General</c:formatCode>
                <c:ptCount val="432"/>
                <c:pt idx="0">
                  <c:v>1</c:v>
                </c:pt>
                <c:pt idx="1">
                  <c:v>2</c:v>
                </c:pt>
                <c:pt idx="2">
                  <c:v>3</c:v>
                </c:pt>
                <c:pt idx="3">
                  <c:v>4</c:v>
                </c:pt>
                <c:pt idx="4">
                  <c:v>5</c:v>
                </c:pt>
                <c:pt idx="5">
                  <c:v>6</c:v>
                </c:pt>
                <c:pt idx="6">
                  <c:v>7</c:v>
                </c:pt>
                <c:pt idx="7">
                  <c:v>8</c:v>
                </c:pt>
                <c:pt idx="8">
                  <c:v>9</c:v>
                </c:pt>
                <c:pt idx="9">
                  <c:v>10</c:v>
                </c:pt>
                <c:pt idx="10">
                  <c:v>11</c:v>
                </c:pt>
                <c:pt idx="11">
                  <c:v>12</c:v>
                </c:pt>
                <c:pt idx="12">
                  <c:v>1</c:v>
                </c:pt>
                <c:pt idx="13">
                  <c:v>2</c:v>
                </c:pt>
                <c:pt idx="14">
                  <c:v>3</c:v>
                </c:pt>
                <c:pt idx="15">
                  <c:v>4</c:v>
                </c:pt>
                <c:pt idx="16">
                  <c:v>5</c:v>
                </c:pt>
                <c:pt idx="17">
                  <c:v>6</c:v>
                </c:pt>
                <c:pt idx="18">
                  <c:v>7</c:v>
                </c:pt>
                <c:pt idx="19">
                  <c:v>8</c:v>
                </c:pt>
                <c:pt idx="20">
                  <c:v>9</c:v>
                </c:pt>
                <c:pt idx="21">
                  <c:v>10</c:v>
                </c:pt>
                <c:pt idx="22">
                  <c:v>11</c:v>
                </c:pt>
                <c:pt idx="23">
                  <c:v>12</c:v>
                </c:pt>
                <c:pt idx="24">
                  <c:v>1</c:v>
                </c:pt>
                <c:pt idx="25">
                  <c:v>2</c:v>
                </c:pt>
                <c:pt idx="26">
                  <c:v>3</c:v>
                </c:pt>
                <c:pt idx="27">
                  <c:v>4</c:v>
                </c:pt>
                <c:pt idx="28">
                  <c:v>5</c:v>
                </c:pt>
                <c:pt idx="29">
                  <c:v>6</c:v>
                </c:pt>
                <c:pt idx="30">
                  <c:v>7</c:v>
                </c:pt>
                <c:pt idx="31">
                  <c:v>8</c:v>
                </c:pt>
                <c:pt idx="32">
                  <c:v>9</c:v>
                </c:pt>
                <c:pt idx="33">
                  <c:v>10</c:v>
                </c:pt>
                <c:pt idx="34">
                  <c:v>11</c:v>
                </c:pt>
                <c:pt idx="35">
                  <c:v>12</c:v>
                </c:pt>
                <c:pt idx="36">
                  <c:v>1</c:v>
                </c:pt>
                <c:pt idx="37">
                  <c:v>2</c:v>
                </c:pt>
                <c:pt idx="38">
                  <c:v>3</c:v>
                </c:pt>
                <c:pt idx="39">
                  <c:v>4</c:v>
                </c:pt>
                <c:pt idx="40">
                  <c:v>5</c:v>
                </c:pt>
                <c:pt idx="41">
                  <c:v>6</c:v>
                </c:pt>
                <c:pt idx="42">
                  <c:v>7</c:v>
                </c:pt>
                <c:pt idx="43">
                  <c:v>8</c:v>
                </c:pt>
                <c:pt idx="44">
                  <c:v>9</c:v>
                </c:pt>
                <c:pt idx="45">
                  <c:v>10</c:v>
                </c:pt>
                <c:pt idx="46">
                  <c:v>11</c:v>
                </c:pt>
                <c:pt idx="47">
                  <c:v>12</c:v>
                </c:pt>
                <c:pt idx="48">
                  <c:v>1</c:v>
                </c:pt>
                <c:pt idx="49">
                  <c:v>2</c:v>
                </c:pt>
                <c:pt idx="50">
                  <c:v>3</c:v>
                </c:pt>
                <c:pt idx="51">
                  <c:v>4</c:v>
                </c:pt>
                <c:pt idx="52">
                  <c:v>5</c:v>
                </c:pt>
                <c:pt idx="53">
                  <c:v>6</c:v>
                </c:pt>
                <c:pt idx="54">
                  <c:v>7</c:v>
                </c:pt>
                <c:pt idx="55">
                  <c:v>8</c:v>
                </c:pt>
                <c:pt idx="56">
                  <c:v>9</c:v>
                </c:pt>
                <c:pt idx="57">
                  <c:v>10</c:v>
                </c:pt>
                <c:pt idx="58">
                  <c:v>11</c:v>
                </c:pt>
                <c:pt idx="59">
                  <c:v>12</c:v>
                </c:pt>
                <c:pt idx="60">
                  <c:v>1</c:v>
                </c:pt>
                <c:pt idx="61">
                  <c:v>2</c:v>
                </c:pt>
                <c:pt idx="62">
                  <c:v>3</c:v>
                </c:pt>
                <c:pt idx="63">
                  <c:v>4</c:v>
                </c:pt>
                <c:pt idx="64">
                  <c:v>5</c:v>
                </c:pt>
                <c:pt idx="65">
                  <c:v>6</c:v>
                </c:pt>
                <c:pt idx="66">
                  <c:v>7</c:v>
                </c:pt>
                <c:pt idx="67">
                  <c:v>8</c:v>
                </c:pt>
                <c:pt idx="68">
                  <c:v>9</c:v>
                </c:pt>
                <c:pt idx="69">
                  <c:v>10</c:v>
                </c:pt>
                <c:pt idx="70">
                  <c:v>11</c:v>
                </c:pt>
                <c:pt idx="71">
                  <c:v>12</c:v>
                </c:pt>
                <c:pt idx="72">
                  <c:v>1</c:v>
                </c:pt>
                <c:pt idx="73">
                  <c:v>2</c:v>
                </c:pt>
                <c:pt idx="74">
                  <c:v>3</c:v>
                </c:pt>
                <c:pt idx="75">
                  <c:v>4</c:v>
                </c:pt>
                <c:pt idx="76">
                  <c:v>5</c:v>
                </c:pt>
                <c:pt idx="77">
                  <c:v>6</c:v>
                </c:pt>
                <c:pt idx="78">
                  <c:v>7</c:v>
                </c:pt>
                <c:pt idx="79">
                  <c:v>8</c:v>
                </c:pt>
                <c:pt idx="80">
                  <c:v>9</c:v>
                </c:pt>
                <c:pt idx="81">
                  <c:v>10</c:v>
                </c:pt>
                <c:pt idx="82">
                  <c:v>11</c:v>
                </c:pt>
                <c:pt idx="83">
                  <c:v>12</c:v>
                </c:pt>
                <c:pt idx="84">
                  <c:v>1</c:v>
                </c:pt>
                <c:pt idx="85">
                  <c:v>2</c:v>
                </c:pt>
                <c:pt idx="86">
                  <c:v>3</c:v>
                </c:pt>
                <c:pt idx="87">
                  <c:v>4</c:v>
                </c:pt>
                <c:pt idx="88">
                  <c:v>5</c:v>
                </c:pt>
                <c:pt idx="89">
                  <c:v>6</c:v>
                </c:pt>
                <c:pt idx="90">
                  <c:v>7</c:v>
                </c:pt>
                <c:pt idx="91">
                  <c:v>8</c:v>
                </c:pt>
                <c:pt idx="92">
                  <c:v>9</c:v>
                </c:pt>
                <c:pt idx="93">
                  <c:v>10</c:v>
                </c:pt>
                <c:pt idx="94">
                  <c:v>11</c:v>
                </c:pt>
                <c:pt idx="95">
                  <c:v>12</c:v>
                </c:pt>
                <c:pt idx="96">
                  <c:v>1</c:v>
                </c:pt>
                <c:pt idx="97">
                  <c:v>2</c:v>
                </c:pt>
                <c:pt idx="98">
                  <c:v>3</c:v>
                </c:pt>
                <c:pt idx="99">
                  <c:v>4</c:v>
                </c:pt>
                <c:pt idx="100">
                  <c:v>5</c:v>
                </c:pt>
                <c:pt idx="101">
                  <c:v>6</c:v>
                </c:pt>
                <c:pt idx="102">
                  <c:v>7</c:v>
                </c:pt>
                <c:pt idx="103">
                  <c:v>8</c:v>
                </c:pt>
                <c:pt idx="104">
                  <c:v>9</c:v>
                </c:pt>
                <c:pt idx="105">
                  <c:v>10</c:v>
                </c:pt>
                <c:pt idx="106">
                  <c:v>11</c:v>
                </c:pt>
                <c:pt idx="107">
                  <c:v>12</c:v>
                </c:pt>
                <c:pt idx="108">
                  <c:v>1</c:v>
                </c:pt>
                <c:pt idx="109">
                  <c:v>2</c:v>
                </c:pt>
                <c:pt idx="110">
                  <c:v>3</c:v>
                </c:pt>
                <c:pt idx="111">
                  <c:v>4</c:v>
                </c:pt>
                <c:pt idx="112">
                  <c:v>5</c:v>
                </c:pt>
                <c:pt idx="113">
                  <c:v>6</c:v>
                </c:pt>
                <c:pt idx="114">
                  <c:v>7</c:v>
                </c:pt>
                <c:pt idx="115">
                  <c:v>8</c:v>
                </c:pt>
                <c:pt idx="116">
                  <c:v>9</c:v>
                </c:pt>
                <c:pt idx="117">
                  <c:v>10</c:v>
                </c:pt>
                <c:pt idx="118">
                  <c:v>11</c:v>
                </c:pt>
                <c:pt idx="119">
                  <c:v>12</c:v>
                </c:pt>
                <c:pt idx="120">
                  <c:v>1</c:v>
                </c:pt>
                <c:pt idx="121">
                  <c:v>2</c:v>
                </c:pt>
                <c:pt idx="122">
                  <c:v>3</c:v>
                </c:pt>
                <c:pt idx="123">
                  <c:v>4</c:v>
                </c:pt>
                <c:pt idx="124">
                  <c:v>5</c:v>
                </c:pt>
                <c:pt idx="125">
                  <c:v>6</c:v>
                </c:pt>
                <c:pt idx="126">
                  <c:v>7</c:v>
                </c:pt>
                <c:pt idx="127">
                  <c:v>8</c:v>
                </c:pt>
                <c:pt idx="128">
                  <c:v>9</c:v>
                </c:pt>
                <c:pt idx="129">
                  <c:v>10</c:v>
                </c:pt>
                <c:pt idx="130">
                  <c:v>11</c:v>
                </c:pt>
                <c:pt idx="131">
                  <c:v>12</c:v>
                </c:pt>
                <c:pt idx="132">
                  <c:v>1</c:v>
                </c:pt>
                <c:pt idx="133">
                  <c:v>2</c:v>
                </c:pt>
                <c:pt idx="134">
                  <c:v>3</c:v>
                </c:pt>
                <c:pt idx="135">
                  <c:v>4</c:v>
                </c:pt>
                <c:pt idx="136">
                  <c:v>5</c:v>
                </c:pt>
                <c:pt idx="137">
                  <c:v>6</c:v>
                </c:pt>
                <c:pt idx="138">
                  <c:v>7</c:v>
                </c:pt>
                <c:pt idx="139">
                  <c:v>8</c:v>
                </c:pt>
                <c:pt idx="140">
                  <c:v>9</c:v>
                </c:pt>
                <c:pt idx="141">
                  <c:v>10</c:v>
                </c:pt>
                <c:pt idx="142">
                  <c:v>11</c:v>
                </c:pt>
                <c:pt idx="143">
                  <c:v>12</c:v>
                </c:pt>
                <c:pt idx="144">
                  <c:v>1</c:v>
                </c:pt>
                <c:pt idx="145">
                  <c:v>2</c:v>
                </c:pt>
                <c:pt idx="146">
                  <c:v>3</c:v>
                </c:pt>
                <c:pt idx="147">
                  <c:v>4</c:v>
                </c:pt>
                <c:pt idx="148">
                  <c:v>5</c:v>
                </c:pt>
                <c:pt idx="149">
                  <c:v>6</c:v>
                </c:pt>
                <c:pt idx="150">
                  <c:v>7</c:v>
                </c:pt>
                <c:pt idx="151">
                  <c:v>8</c:v>
                </c:pt>
                <c:pt idx="152">
                  <c:v>9</c:v>
                </c:pt>
                <c:pt idx="153">
                  <c:v>10</c:v>
                </c:pt>
                <c:pt idx="154">
                  <c:v>11</c:v>
                </c:pt>
                <c:pt idx="155">
                  <c:v>12</c:v>
                </c:pt>
                <c:pt idx="156">
                  <c:v>1</c:v>
                </c:pt>
                <c:pt idx="157">
                  <c:v>2</c:v>
                </c:pt>
                <c:pt idx="158">
                  <c:v>3</c:v>
                </c:pt>
                <c:pt idx="159">
                  <c:v>4</c:v>
                </c:pt>
                <c:pt idx="160">
                  <c:v>5</c:v>
                </c:pt>
                <c:pt idx="161">
                  <c:v>6</c:v>
                </c:pt>
                <c:pt idx="162">
                  <c:v>7</c:v>
                </c:pt>
                <c:pt idx="163">
                  <c:v>8</c:v>
                </c:pt>
                <c:pt idx="164">
                  <c:v>9</c:v>
                </c:pt>
                <c:pt idx="165">
                  <c:v>10</c:v>
                </c:pt>
                <c:pt idx="166">
                  <c:v>11</c:v>
                </c:pt>
                <c:pt idx="167">
                  <c:v>12</c:v>
                </c:pt>
                <c:pt idx="168">
                  <c:v>1</c:v>
                </c:pt>
                <c:pt idx="169">
                  <c:v>2</c:v>
                </c:pt>
                <c:pt idx="170">
                  <c:v>3</c:v>
                </c:pt>
                <c:pt idx="171">
                  <c:v>4</c:v>
                </c:pt>
                <c:pt idx="172">
                  <c:v>5</c:v>
                </c:pt>
                <c:pt idx="173">
                  <c:v>6</c:v>
                </c:pt>
                <c:pt idx="174">
                  <c:v>7</c:v>
                </c:pt>
                <c:pt idx="175">
                  <c:v>8</c:v>
                </c:pt>
                <c:pt idx="176">
                  <c:v>9</c:v>
                </c:pt>
                <c:pt idx="177">
                  <c:v>10</c:v>
                </c:pt>
                <c:pt idx="178">
                  <c:v>11</c:v>
                </c:pt>
                <c:pt idx="179">
                  <c:v>12</c:v>
                </c:pt>
                <c:pt idx="180">
                  <c:v>1</c:v>
                </c:pt>
                <c:pt idx="181">
                  <c:v>2</c:v>
                </c:pt>
                <c:pt idx="182">
                  <c:v>3</c:v>
                </c:pt>
                <c:pt idx="183">
                  <c:v>4</c:v>
                </c:pt>
                <c:pt idx="184">
                  <c:v>5</c:v>
                </c:pt>
                <c:pt idx="185">
                  <c:v>6</c:v>
                </c:pt>
                <c:pt idx="186">
                  <c:v>7</c:v>
                </c:pt>
                <c:pt idx="187">
                  <c:v>8</c:v>
                </c:pt>
                <c:pt idx="188">
                  <c:v>9</c:v>
                </c:pt>
                <c:pt idx="189">
                  <c:v>10</c:v>
                </c:pt>
                <c:pt idx="190">
                  <c:v>11</c:v>
                </c:pt>
                <c:pt idx="191">
                  <c:v>12</c:v>
                </c:pt>
                <c:pt idx="192">
                  <c:v>1</c:v>
                </c:pt>
                <c:pt idx="193">
                  <c:v>2</c:v>
                </c:pt>
                <c:pt idx="194">
                  <c:v>3</c:v>
                </c:pt>
                <c:pt idx="195">
                  <c:v>4</c:v>
                </c:pt>
                <c:pt idx="196">
                  <c:v>5</c:v>
                </c:pt>
                <c:pt idx="197">
                  <c:v>6</c:v>
                </c:pt>
                <c:pt idx="198">
                  <c:v>7</c:v>
                </c:pt>
                <c:pt idx="199">
                  <c:v>8</c:v>
                </c:pt>
                <c:pt idx="200">
                  <c:v>9</c:v>
                </c:pt>
                <c:pt idx="201">
                  <c:v>10</c:v>
                </c:pt>
                <c:pt idx="202">
                  <c:v>11</c:v>
                </c:pt>
                <c:pt idx="203">
                  <c:v>12</c:v>
                </c:pt>
                <c:pt idx="204">
                  <c:v>1</c:v>
                </c:pt>
                <c:pt idx="205">
                  <c:v>2</c:v>
                </c:pt>
                <c:pt idx="206">
                  <c:v>3</c:v>
                </c:pt>
                <c:pt idx="207">
                  <c:v>4</c:v>
                </c:pt>
                <c:pt idx="208">
                  <c:v>5</c:v>
                </c:pt>
                <c:pt idx="209">
                  <c:v>6</c:v>
                </c:pt>
                <c:pt idx="210">
                  <c:v>7</c:v>
                </c:pt>
                <c:pt idx="211">
                  <c:v>8</c:v>
                </c:pt>
                <c:pt idx="212">
                  <c:v>9</c:v>
                </c:pt>
                <c:pt idx="213">
                  <c:v>10</c:v>
                </c:pt>
                <c:pt idx="214">
                  <c:v>11</c:v>
                </c:pt>
                <c:pt idx="215">
                  <c:v>12</c:v>
                </c:pt>
                <c:pt idx="216">
                  <c:v>1</c:v>
                </c:pt>
                <c:pt idx="217">
                  <c:v>2</c:v>
                </c:pt>
                <c:pt idx="218">
                  <c:v>3</c:v>
                </c:pt>
                <c:pt idx="219">
                  <c:v>4</c:v>
                </c:pt>
                <c:pt idx="220">
                  <c:v>5</c:v>
                </c:pt>
                <c:pt idx="221">
                  <c:v>6</c:v>
                </c:pt>
                <c:pt idx="222">
                  <c:v>7</c:v>
                </c:pt>
                <c:pt idx="223">
                  <c:v>8</c:v>
                </c:pt>
                <c:pt idx="224">
                  <c:v>9</c:v>
                </c:pt>
                <c:pt idx="225">
                  <c:v>10</c:v>
                </c:pt>
                <c:pt idx="226">
                  <c:v>11</c:v>
                </c:pt>
                <c:pt idx="227">
                  <c:v>12</c:v>
                </c:pt>
                <c:pt idx="228">
                  <c:v>1</c:v>
                </c:pt>
                <c:pt idx="229">
                  <c:v>2</c:v>
                </c:pt>
                <c:pt idx="230">
                  <c:v>3</c:v>
                </c:pt>
                <c:pt idx="231">
                  <c:v>4</c:v>
                </c:pt>
                <c:pt idx="232">
                  <c:v>5</c:v>
                </c:pt>
                <c:pt idx="233">
                  <c:v>6</c:v>
                </c:pt>
                <c:pt idx="234">
                  <c:v>7</c:v>
                </c:pt>
                <c:pt idx="235">
                  <c:v>8</c:v>
                </c:pt>
                <c:pt idx="236">
                  <c:v>9</c:v>
                </c:pt>
                <c:pt idx="237">
                  <c:v>10</c:v>
                </c:pt>
                <c:pt idx="238">
                  <c:v>11</c:v>
                </c:pt>
                <c:pt idx="239">
                  <c:v>12</c:v>
                </c:pt>
                <c:pt idx="240">
                  <c:v>1</c:v>
                </c:pt>
                <c:pt idx="241">
                  <c:v>2</c:v>
                </c:pt>
                <c:pt idx="242">
                  <c:v>3</c:v>
                </c:pt>
                <c:pt idx="243">
                  <c:v>4</c:v>
                </c:pt>
                <c:pt idx="244">
                  <c:v>5</c:v>
                </c:pt>
                <c:pt idx="245">
                  <c:v>6</c:v>
                </c:pt>
                <c:pt idx="246">
                  <c:v>7</c:v>
                </c:pt>
                <c:pt idx="247">
                  <c:v>8</c:v>
                </c:pt>
                <c:pt idx="248">
                  <c:v>9</c:v>
                </c:pt>
                <c:pt idx="249">
                  <c:v>10</c:v>
                </c:pt>
                <c:pt idx="250">
                  <c:v>11</c:v>
                </c:pt>
                <c:pt idx="251">
                  <c:v>12</c:v>
                </c:pt>
                <c:pt idx="252">
                  <c:v>1</c:v>
                </c:pt>
                <c:pt idx="253">
                  <c:v>2</c:v>
                </c:pt>
                <c:pt idx="254">
                  <c:v>3</c:v>
                </c:pt>
                <c:pt idx="255">
                  <c:v>4</c:v>
                </c:pt>
                <c:pt idx="256">
                  <c:v>5</c:v>
                </c:pt>
                <c:pt idx="257">
                  <c:v>6</c:v>
                </c:pt>
                <c:pt idx="258">
                  <c:v>7</c:v>
                </c:pt>
                <c:pt idx="259">
                  <c:v>8</c:v>
                </c:pt>
                <c:pt idx="260">
                  <c:v>9</c:v>
                </c:pt>
                <c:pt idx="261">
                  <c:v>10</c:v>
                </c:pt>
                <c:pt idx="262">
                  <c:v>11</c:v>
                </c:pt>
                <c:pt idx="263">
                  <c:v>12</c:v>
                </c:pt>
                <c:pt idx="264">
                  <c:v>1</c:v>
                </c:pt>
                <c:pt idx="265">
                  <c:v>2</c:v>
                </c:pt>
                <c:pt idx="266">
                  <c:v>3</c:v>
                </c:pt>
                <c:pt idx="267">
                  <c:v>4</c:v>
                </c:pt>
                <c:pt idx="268">
                  <c:v>5</c:v>
                </c:pt>
                <c:pt idx="269">
                  <c:v>6</c:v>
                </c:pt>
                <c:pt idx="270">
                  <c:v>7</c:v>
                </c:pt>
                <c:pt idx="271">
                  <c:v>8</c:v>
                </c:pt>
                <c:pt idx="272">
                  <c:v>9</c:v>
                </c:pt>
                <c:pt idx="273">
                  <c:v>10</c:v>
                </c:pt>
                <c:pt idx="274">
                  <c:v>11</c:v>
                </c:pt>
                <c:pt idx="275">
                  <c:v>12</c:v>
                </c:pt>
                <c:pt idx="276">
                  <c:v>1</c:v>
                </c:pt>
                <c:pt idx="277">
                  <c:v>2</c:v>
                </c:pt>
                <c:pt idx="278">
                  <c:v>3</c:v>
                </c:pt>
                <c:pt idx="279">
                  <c:v>4</c:v>
                </c:pt>
                <c:pt idx="280">
                  <c:v>5</c:v>
                </c:pt>
                <c:pt idx="281">
                  <c:v>6</c:v>
                </c:pt>
                <c:pt idx="282">
                  <c:v>7</c:v>
                </c:pt>
                <c:pt idx="283">
                  <c:v>8</c:v>
                </c:pt>
                <c:pt idx="284">
                  <c:v>9</c:v>
                </c:pt>
                <c:pt idx="285">
                  <c:v>10</c:v>
                </c:pt>
                <c:pt idx="286">
                  <c:v>11</c:v>
                </c:pt>
                <c:pt idx="287">
                  <c:v>12</c:v>
                </c:pt>
                <c:pt idx="288">
                  <c:v>1</c:v>
                </c:pt>
                <c:pt idx="289">
                  <c:v>2</c:v>
                </c:pt>
                <c:pt idx="290">
                  <c:v>3</c:v>
                </c:pt>
                <c:pt idx="291">
                  <c:v>4</c:v>
                </c:pt>
                <c:pt idx="292">
                  <c:v>5</c:v>
                </c:pt>
                <c:pt idx="293">
                  <c:v>6</c:v>
                </c:pt>
                <c:pt idx="294">
                  <c:v>7</c:v>
                </c:pt>
                <c:pt idx="295">
                  <c:v>8</c:v>
                </c:pt>
                <c:pt idx="296">
                  <c:v>9</c:v>
                </c:pt>
                <c:pt idx="297">
                  <c:v>10</c:v>
                </c:pt>
                <c:pt idx="298">
                  <c:v>11</c:v>
                </c:pt>
                <c:pt idx="299">
                  <c:v>12</c:v>
                </c:pt>
                <c:pt idx="300">
                  <c:v>1</c:v>
                </c:pt>
                <c:pt idx="301">
                  <c:v>2</c:v>
                </c:pt>
                <c:pt idx="302">
                  <c:v>3</c:v>
                </c:pt>
                <c:pt idx="303">
                  <c:v>4</c:v>
                </c:pt>
                <c:pt idx="304">
                  <c:v>5</c:v>
                </c:pt>
                <c:pt idx="305">
                  <c:v>6</c:v>
                </c:pt>
                <c:pt idx="306">
                  <c:v>7</c:v>
                </c:pt>
                <c:pt idx="307">
                  <c:v>8</c:v>
                </c:pt>
                <c:pt idx="308">
                  <c:v>9</c:v>
                </c:pt>
                <c:pt idx="309">
                  <c:v>10</c:v>
                </c:pt>
                <c:pt idx="310">
                  <c:v>11</c:v>
                </c:pt>
                <c:pt idx="311">
                  <c:v>12</c:v>
                </c:pt>
                <c:pt idx="312">
                  <c:v>1</c:v>
                </c:pt>
                <c:pt idx="313">
                  <c:v>2</c:v>
                </c:pt>
                <c:pt idx="314">
                  <c:v>3</c:v>
                </c:pt>
                <c:pt idx="315">
                  <c:v>4</c:v>
                </c:pt>
                <c:pt idx="316">
                  <c:v>5</c:v>
                </c:pt>
                <c:pt idx="317">
                  <c:v>6</c:v>
                </c:pt>
                <c:pt idx="318">
                  <c:v>7</c:v>
                </c:pt>
                <c:pt idx="319">
                  <c:v>8</c:v>
                </c:pt>
                <c:pt idx="320">
                  <c:v>9</c:v>
                </c:pt>
                <c:pt idx="321">
                  <c:v>10</c:v>
                </c:pt>
                <c:pt idx="322">
                  <c:v>11</c:v>
                </c:pt>
                <c:pt idx="323">
                  <c:v>12</c:v>
                </c:pt>
                <c:pt idx="324">
                  <c:v>1</c:v>
                </c:pt>
                <c:pt idx="325">
                  <c:v>2</c:v>
                </c:pt>
                <c:pt idx="326">
                  <c:v>3</c:v>
                </c:pt>
                <c:pt idx="327">
                  <c:v>4</c:v>
                </c:pt>
                <c:pt idx="328">
                  <c:v>5</c:v>
                </c:pt>
                <c:pt idx="329">
                  <c:v>6</c:v>
                </c:pt>
                <c:pt idx="330">
                  <c:v>7</c:v>
                </c:pt>
                <c:pt idx="331">
                  <c:v>8</c:v>
                </c:pt>
                <c:pt idx="332">
                  <c:v>9</c:v>
                </c:pt>
                <c:pt idx="333">
                  <c:v>10</c:v>
                </c:pt>
                <c:pt idx="334">
                  <c:v>11</c:v>
                </c:pt>
                <c:pt idx="335">
                  <c:v>12</c:v>
                </c:pt>
                <c:pt idx="336">
                  <c:v>1</c:v>
                </c:pt>
                <c:pt idx="337">
                  <c:v>2</c:v>
                </c:pt>
                <c:pt idx="338">
                  <c:v>3</c:v>
                </c:pt>
                <c:pt idx="339">
                  <c:v>4</c:v>
                </c:pt>
                <c:pt idx="340">
                  <c:v>5</c:v>
                </c:pt>
                <c:pt idx="341">
                  <c:v>6</c:v>
                </c:pt>
                <c:pt idx="342">
                  <c:v>7</c:v>
                </c:pt>
                <c:pt idx="343">
                  <c:v>8</c:v>
                </c:pt>
                <c:pt idx="344">
                  <c:v>9</c:v>
                </c:pt>
                <c:pt idx="345">
                  <c:v>10</c:v>
                </c:pt>
                <c:pt idx="346">
                  <c:v>11</c:v>
                </c:pt>
                <c:pt idx="347">
                  <c:v>12</c:v>
                </c:pt>
                <c:pt idx="348">
                  <c:v>1</c:v>
                </c:pt>
                <c:pt idx="349">
                  <c:v>2</c:v>
                </c:pt>
                <c:pt idx="350">
                  <c:v>3</c:v>
                </c:pt>
                <c:pt idx="351">
                  <c:v>4</c:v>
                </c:pt>
                <c:pt idx="352">
                  <c:v>5</c:v>
                </c:pt>
                <c:pt idx="353">
                  <c:v>6</c:v>
                </c:pt>
                <c:pt idx="354">
                  <c:v>7</c:v>
                </c:pt>
                <c:pt idx="355">
                  <c:v>8</c:v>
                </c:pt>
                <c:pt idx="356">
                  <c:v>9</c:v>
                </c:pt>
                <c:pt idx="357">
                  <c:v>10</c:v>
                </c:pt>
                <c:pt idx="358">
                  <c:v>11</c:v>
                </c:pt>
                <c:pt idx="359">
                  <c:v>12</c:v>
                </c:pt>
                <c:pt idx="360">
                  <c:v>1</c:v>
                </c:pt>
                <c:pt idx="361">
                  <c:v>2</c:v>
                </c:pt>
                <c:pt idx="362">
                  <c:v>3</c:v>
                </c:pt>
                <c:pt idx="363">
                  <c:v>4</c:v>
                </c:pt>
                <c:pt idx="364">
                  <c:v>5</c:v>
                </c:pt>
                <c:pt idx="365">
                  <c:v>6</c:v>
                </c:pt>
                <c:pt idx="366">
                  <c:v>7</c:v>
                </c:pt>
                <c:pt idx="367">
                  <c:v>8</c:v>
                </c:pt>
                <c:pt idx="368">
                  <c:v>9</c:v>
                </c:pt>
                <c:pt idx="369">
                  <c:v>10</c:v>
                </c:pt>
                <c:pt idx="370">
                  <c:v>11</c:v>
                </c:pt>
                <c:pt idx="371">
                  <c:v>12</c:v>
                </c:pt>
                <c:pt idx="372">
                  <c:v>1</c:v>
                </c:pt>
                <c:pt idx="373">
                  <c:v>2</c:v>
                </c:pt>
                <c:pt idx="374">
                  <c:v>3</c:v>
                </c:pt>
                <c:pt idx="375">
                  <c:v>4</c:v>
                </c:pt>
                <c:pt idx="376">
                  <c:v>5</c:v>
                </c:pt>
                <c:pt idx="377">
                  <c:v>6</c:v>
                </c:pt>
                <c:pt idx="378">
                  <c:v>7</c:v>
                </c:pt>
                <c:pt idx="379">
                  <c:v>8</c:v>
                </c:pt>
                <c:pt idx="380">
                  <c:v>9</c:v>
                </c:pt>
                <c:pt idx="381">
                  <c:v>10</c:v>
                </c:pt>
                <c:pt idx="382">
                  <c:v>11</c:v>
                </c:pt>
                <c:pt idx="383">
                  <c:v>12</c:v>
                </c:pt>
                <c:pt idx="384">
                  <c:v>1</c:v>
                </c:pt>
                <c:pt idx="385">
                  <c:v>2</c:v>
                </c:pt>
                <c:pt idx="386">
                  <c:v>3</c:v>
                </c:pt>
                <c:pt idx="387">
                  <c:v>4</c:v>
                </c:pt>
                <c:pt idx="388">
                  <c:v>5</c:v>
                </c:pt>
                <c:pt idx="389">
                  <c:v>6</c:v>
                </c:pt>
                <c:pt idx="390">
                  <c:v>7</c:v>
                </c:pt>
                <c:pt idx="391">
                  <c:v>8</c:v>
                </c:pt>
                <c:pt idx="392">
                  <c:v>9</c:v>
                </c:pt>
                <c:pt idx="393">
                  <c:v>10</c:v>
                </c:pt>
                <c:pt idx="394">
                  <c:v>11</c:v>
                </c:pt>
                <c:pt idx="395">
                  <c:v>12</c:v>
                </c:pt>
                <c:pt idx="396">
                  <c:v>1</c:v>
                </c:pt>
                <c:pt idx="397">
                  <c:v>2</c:v>
                </c:pt>
                <c:pt idx="398">
                  <c:v>3</c:v>
                </c:pt>
                <c:pt idx="399">
                  <c:v>4</c:v>
                </c:pt>
                <c:pt idx="400">
                  <c:v>5</c:v>
                </c:pt>
                <c:pt idx="401">
                  <c:v>6</c:v>
                </c:pt>
                <c:pt idx="402">
                  <c:v>7</c:v>
                </c:pt>
                <c:pt idx="403">
                  <c:v>8</c:v>
                </c:pt>
                <c:pt idx="404">
                  <c:v>9</c:v>
                </c:pt>
                <c:pt idx="405">
                  <c:v>10</c:v>
                </c:pt>
                <c:pt idx="406">
                  <c:v>11</c:v>
                </c:pt>
                <c:pt idx="407">
                  <c:v>12</c:v>
                </c:pt>
                <c:pt idx="408">
                  <c:v>1</c:v>
                </c:pt>
                <c:pt idx="409">
                  <c:v>2</c:v>
                </c:pt>
                <c:pt idx="410">
                  <c:v>3</c:v>
                </c:pt>
                <c:pt idx="411">
                  <c:v>4</c:v>
                </c:pt>
                <c:pt idx="412">
                  <c:v>5</c:v>
                </c:pt>
                <c:pt idx="413">
                  <c:v>6</c:v>
                </c:pt>
                <c:pt idx="414">
                  <c:v>7</c:v>
                </c:pt>
                <c:pt idx="415">
                  <c:v>8</c:v>
                </c:pt>
                <c:pt idx="416">
                  <c:v>9</c:v>
                </c:pt>
                <c:pt idx="417">
                  <c:v>10</c:v>
                </c:pt>
                <c:pt idx="418">
                  <c:v>11</c:v>
                </c:pt>
                <c:pt idx="419">
                  <c:v>12</c:v>
                </c:pt>
                <c:pt idx="420">
                  <c:v>1</c:v>
                </c:pt>
                <c:pt idx="421">
                  <c:v>2</c:v>
                </c:pt>
                <c:pt idx="422">
                  <c:v>3</c:v>
                </c:pt>
                <c:pt idx="423">
                  <c:v>4</c:v>
                </c:pt>
                <c:pt idx="424">
                  <c:v>5</c:v>
                </c:pt>
                <c:pt idx="425">
                  <c:v>6</c:v>
                </c:pt>
                <c:pt idx="426">
                  <c:v>7</c:v>
                </c:pt>
                <c:pt idx="427">
                  <c:v>8</c:v>
                </c:pt>
                <c:pt idx="428">
                  <c:v>9</c:v>
                </c:pt>
                <c:pt idx="429">
                  <c:v>10</c:v>
                </c:pt>
                <c:pt idx="430">
                  <c:v>11</c:v>
                </c:pt>
                <c:pt idx="431">
                  <c:v>12</c:v>
                </c:pt>
              </c:numCache>
            </c:numRef>
          </c:yVal>
          <c:smooth val="0"/>
          <c:extLst>
            <c:ext xmlns:c16="http://schemas.microsoft.com/office/drawing/2014/chart" uri="{C3380CC4-5D6E-409C-BE32-E72D297353CC}">
              <c16:uniqueId val="{00000002-B2FF-4B08-A40B-BA554680B29D}"/>
            </c:ext>
          </c:extLst>
        </c:ser>
        <c:ser>
          <c:idx val="1"/>
          <c:order val="3"/>
          <c:tx>
            <c:strRef>
              <c:f>prob7!$C$7</c:f>
              <c:strCache>
                <c:ptCount val="1"/>
                <c:pt idx="0">
                  <c:v>temperature_variation</c:v>
                </c:pt>
              </c:strCache>
            </c:strRef>
          </c:tx>
          <c:spPr>
            <a:ln w="25400" cap="flat" cmpd="dbl" algn="ctr">
              <a:noFill/>
              <a:round/>
            </a:ln>
            <a:effectLst/>
          </c:spPr>
          <c:marker>
            <c:symbol val="circle"/>
            <c:size val="6"/>
            <c:spPr>
              <a:noFill/>
              <a:ln w="34925" cap="flat" cmpd="dbl" algn="ctr">
                <a:solidFill>
                  <a:schemeClr val="accent2">
                    <a:lumMod val="75000"/>
                    <a:alpha val="70000"/>
                  </a:schemeClr>
                </a:solidFill>
                <a:round/>
              </a:ln>
              <a:effectLst/>
            </c:spPr>
          </c:marker>
          <c:xVal>
            <c:strRef>
              <c:f>prob7!$A$8:$A$439</c:f>
              <c:strCache>
                <c:ptCount val="432"/>
                <c:pt idx="0">
                  <c:v>Albuquerque</c:v>
                </c:pt>
                <c:pt idx="1">
                  <c:v>Albuquerque</c:v>
                </c:pt>
                <c:pt idx="2">
                  <c:v>Albuquerque</c:v>
                </c:pt>
                <c:pt idx="3">
                  <c:v>Albuquerque</c:v>
                </c:pt>
                <c:pt idx="4">
                  <c:v>Albuquerque</c:v>
                </c:pt>
                <c:pt idx="5">
                  <c:v>Albuquerque</c:v>
                </c:pt>
                <c:pt idx="6">
                  <c:v>Albuquerque</c:v>
                </c:pt>
                <c:pt idx="7">
                  <c:v>Albuquerque</c:v>
                </c:pt>
                <c:pt idx="8">
                  <c:v>Albuquerque</c:v>
                </c:pt>
                <c:pt idx="9">
                  <c:v>Albuquerque</c:v>
                </c:pt>
                <c:pt idx="10">
                  <c:v>Albuquerque</c:v>
                </c:pt>
                <c:pt idx="11">
                  <c:v>Albuquerque</c:v>
                </c:pt>
                <c:pt idx="12">
                  <c:v>Atlanta</c:v>
                </c:pt>
                <c:pt idx="13">
                  <c:v>Atlanta</c:v>
                </c:pt>
                <c:pt idx="14">
                  <c:v>Atlanta</c:v>
                </c:pt>
                <c:pt idx="15">
                  <c:v>Atlanta</c:v>
                </c:pt>
                <c:pt idx="16">
                  <c:v>Atlanta</c:v>
                </c:pt>
                <c:pt idx="17">
                  <c:v>Atlanta</c:v>
                </c:pt>
                <c:pt idx="18">
                  <c:v>Atlanta</c:v>
                </c:pt>
                <c:pt idx="19">
                  <c:v>Atlanta</c:v>
                </c:pt>
                <c:pt idx="20">
                  <c:v>Atlanta</c:v>
                </c:pt>
                <c:pt idx="21">
                  <c:v>Atlanta</c:v>
                </c:pt>
                <c:pt idx="22">
                  <c:v>Atlanta</c:v>
                </c:pt>
                <c:pt idx="23">
                  <c:v>Atlanta</c:v>
                </c:pt>
                <c:pt idx="24">
                  <c:v>Beersheba</c:v>
                </c:pt>
                <c:pt idx="25">
                  <c:v>Beersheba</c:v>
                </c:pt>
                <c:pt idx="26">
                  <c:v>Beersheba</c:v>
                </c:pt>
                <c:pt idx="27">
                  <c:v>Beersheba</c:v>
                </c:pt>
                <c:pt idx="28">
                  <c:v>Beersheba</c:v>
                </c:pt>
                <c:pt idx="29">
                  <c:v>Beersheba</c:v>
                </c:pt>
                <c:pt idx="30">
                  <c:v>Beersheba</c:v>
                </c:pt>
                <c:pt idx="31">
                  <c:v>Beersheba</c:v>
                </c:pt>
                <c:pt idx="32">
                  <c:v>Beersheba</c:v>
                </c:pt>
                <c:pt idx="33">
                  <c:v>Beersheba</c:v>
                </c:pt>
                <c:pt idx="34">
                  <c:v>Beersheba</c:v>
                </c:pt>
                <c:pt idx="35">
                  <c:v>Beersheba</c:v>
                </c:pt>
                <c:pt idx="36">
                  <c:v>Boston</c:v>
                </c:pt>
                <c:pt idx="37">
                  <c:v>Boston</c:v>
                </c:pt>
                <c:pt idx="38">
                  <c:v>Boston</c:v>
                </c:pt>
                <c:pt idx="39">
                  <c:v>Boston</c:v>
                </c:pt>
                <c:pt idx="40">
                  <c:v>Boston</c:v>
                </c:pt>
                <c:pt idx="41">
                  <c:v>Boston</c:v>
                </c:pt>
                <c:pt idx="42">
                  <c:v>Boston</c:v>
                </c:pt>
                <c:pt idx="43">
                  <c:v>Boston</c:v>
                </c:pt>
                <c:pt idx="44">
                  <c:v>Boston</c:v>
                </c:pt>
                <c:pt idx="45">
                  <c:v>Boston</c:v>
                </c:pt>
                <c:pt idx="46">
                  <c:v>Boston</c:v>
                </c:pt>
                <c:pt idx="47">
                  <c:v>Boston</c:v>
                </c:pt>
                <c:pt idx="48">
                  <c:v>Charlotte</c:v>
                </c:pt>
                <c:pt idx="49">
                  <c:v>Charlotte</c:v>
                </c:pt>
                <c:pt idx="50">
                  <c:v>Charlotte</c:v>
                </c:pt>
                <c:pt idx="51">
                  <c:v>Charlotte</c:v>
                </c:pt>
                <c:pt idx="52">
                  <c:v>Charlotte</c:v>
                </c:pt>
                <c:pt idx="53">
                  <c:v>Charlotte</c:v>
                </c:pt>
                <c:pt idx="54">
                  <c:v>Charlotte</c:v>
                </c:pt>
                <c:pt idx="55">
                  <c:v>Charlotte</c:v>
                </c:pt>
                <c:pt idx="56">
                  <c:v>Charlotte</c:v>
                </c:pt>
                <c:pt idx="57">
                  <c:v>Charlotte</c:v>
                </c:pt>
                <c:pt idx="58">
                  <c:v>Charlotte</c:v>
                </c:pt>
                <c:pt idx="59">
                  <c:v>Charlotte</c:v>
                </c:pt>
                <c:pt idx="60">
                  <c:v>Chicago</c:v>
                </c:pt>
                <c:pt idx="61">
                  <c:v>Chicago</c:v>
                </c:pt>
                <c:pt idx="62">
                  <c:v>Chicago</c:v>
                </c:pt>
                <c:pt idx="63">
                  <c:v>Chicago</c:v>
                </c:pt>
                <c:pt idx="64">
                  <c:v>Chicago</c:v>
                </c:pt>
                <c:pt idx="65">
                  <c:v>Chicago</c:v>
                </c:pt>
                <c:pt idx="66">
                  <c:v>Chicago</c:v>
                </c:pt>
                <c:pt idx="67">
                  <c:v>Chicago</c:v>
                </c:pt>
                <c:pt idx="68">
                  <c:v>Chicago</c:v>
                </c:pt>
                <c:pt idx="69">
                  <c:v>Chicago</c:v>
                </c:pt>
                <c:pt idx="70">
                  <c:v>Chicago</c:v>
                </c:pt>
                <c:pt idx="71">
                  <c:v>Chicago</c:v>
                </c:pt>
                <c:pt idx="72">
                  <c:v>Dallas</c:v>
                </c:pt>
                <c:pt idx="73">
                  <c:v>Dallas</c:v>
                </c:pt>
                <c:pt idx="74">
                  <c:v>Dallas</c:v>
                </c:pt>
                <c:pt idx="75">
                  <c:v>Dallas</c:v>
                </c:pt>
                <c:pt idx="76">
                  <c:v>Dallas</c:v>
                </c:pt>
                <c:pt idx="77">
                  <c:v>Dallas</c:v>
                </c:pt>
                <c:pt idx="78">
                  <c:v>Dallas</c:v>
                </c:pt>
                <c:pt idx="79">
                  <c:v>Dallas</c:v>
                </c:pt>
                <c:pt idx="80">
                  <c:v>Dallas</c:v>
                </c:pt>
                <c:pt idx="81">
                  <c:v>Dallas</c:v>
                </c:pt>
                <c:pt idx="82">
                  <c:v>Dallas</c:v>
                </c:pt>
                <c:pt idx="83">
                  <c:v>Dallas</c:v>
                </c:pt>
                <c:pt idx="84">
                  <c:v>Denver</c:v>
                </c:pt>
                <c:pt idx="85">
                  <c:v>Denver</c:v>
                </c:pt>
                <c:pt idx="86">
                  <c:v>Denver</c:v>
                </c:pt>
                <c:pt idx="87">
                  <c:v>Denver</c:v>
                </c:pt>
                <c:pt idx="88">
                  <c:v>Denver</c:v>
                </c:pt>
                <c:pt idx="89">
                  <c:v>Denver</c:v>
                </c:pt>
                <c:pt idx="90">
                  <c:v>Denver</c:v>
                </c:pt>
                <c:pt idx="91">
                  <c:v>Denver</c:v>
                </c:pt>
                <c:pt idx="92">
                  <c:v>Denver</c:v>
                </c:pt>
                <c:pt idx="93">
                  <c:v>Denver</c:v>
                </c:pt>
                <c:pt idx="94">
                  <c:v>Denver</c:v>
                </c:pt>
                <c:pt idx="95">
                  <c:v>Denver</c:v>
                </c:pt>
                <c:pt idx="96">
                  <c:v>Detroit</c:v>
                </c:pt>
                <c:pt idx="97">
                  <c:v>Detroit</c:v>
                </c:pt>
                <c:pt idx="98">
                  <c:v>Detroit</c:v>
                </c:pt>
                <c:pt idx="99">
                  <c:v>Detroit</c:v>
                </c:pt>
                <c:pt idx="100">
                  <c:v>Detroit</c:v>
                </c:pt>
                <c:pt idx="101">
                  <c:v>Detroit</c:v>
                </c:pt>
                <c:pt idx="102">
                  <c:v>Detroit</c:v>
                </c:pt>
                <c:pt idx="103">
                  <c:v>Detroit</c:v>
                </c:pt>
                <c:pt idx="104">
                  <c:v>Detroit</c:v>
                </c:pt>
                <c:pt idx="105">
                  <c:v>Detroit</c:v>
                </c:pt>
                <c:pt idx="106">
                  <c:v>Detroit</c:v>
                </c:pt>
                <c:pt idx="107">
                  <c:v>Detroit</c:v>
                </c:pt>
                <c:pt idx="108">
                  <c:v>Eilat</c:v>
                </c:pt>
                <c:pt idx="109">
                  <c:v>Eilat</c:v>
                </c:pt>
                <c:pt idx="110">
                  <c:v>Eilat</c:v>
                </c:pt>
                <c:pt idx="111">
                  <c:v>Eilat</c:v>
                </c:pt>
                <c:pt idx="112">
                  <c:v>Eilat</c:v>
                </c:pt>
                <c:pt idx="113">
                  <c:v>Eilat</c:v>
                </c:pt>
                <c:pt idx="114">
                  <c:v>Eilat</c:v>
                </c:pt>
                <c:pt idx="115">
                  <c:v>Eilat</c:v>
                </c:pt>
                <c:pt idx="116">
                  <c:v>Eilat</c:v>
                </c:pt>
                <c:pt idx="117">
                  <c:v>Eilat</c:v>
                </c:pt>
                <c:pt idx="118">
                  <c:v>Eilat</c:v>
                </c:pt>
                <c:pt idx="119">
                  <c:v>Eilat</c:v>
                </c:pt>
                <c:pt idx="120">
                  <c:v>Haifa</c:v>
                </c:pt>
                <c:pt idx="121">
                  <c:v>Haifa</c:v>
                </c:pt>
                <c:pt idx="122">
                  <c:v>Haifa</c:v>
                </c:pt>
                <c:pt idx="123">
                  <c:v>Haifa</c:v>
                </c:pt>
                <c:pt idx="124">
                  <c:v>Haifa</c:v>
                </c:pt>
                <c:pt idx="125">
                  <c:v>Haifa</c:v>
                </c:pt>
                <c:pt idx="126">
                  <c:v>Haifa</c:v>
                </c:pt>
                <c:pt idx="127">
                  <c:v>Haifa</c:v>
                </c:pt>
                <c:pt idx="128">
                  <c:v>Haifa</c:v>
                </c:pt>
                <c:pt idx="129">
                  <c:v>Haifa</c:v>
                </c:pt>
                <c:pt idx="130">
                  <c:v>Haifa</c:v>
                </c:pt>
                <c:pt idx="131">
                  <c:v>Haifa</c:v>
                </c:pt>
                <c:pt idx="132">
                  <c:v>Houston</c:v>
                </c:pt>
                <c:pt idx="133">
                  <c:v>Houston</c:v>
                </c:pt>
                <c:pt idx="134">
                  <c:v>Houston</c:v>
                </c:pt>
                <c:pt idx="135">
                  <c:v>Houston</c:v>
                </c:pt>
                <c:pt idx="136">
                  <c:v>Houston</c:v>
                </c:pt>
                <c:pt idx="137">
                  <c:v>Houston</c:v>
                </c:pt>
                <c:pt idx="138">
                  <c:v>Houston</c:v>
                </c:pt>
                <c:pt idx="139">
                  <c:v>Houston</c:v>
                </c:pt>
                <c:pt idx="140">
                  <c:v>Houston</c:v>
                </c:pt>
                <c:pt idx="141">
                  <c:v>Houston</c:v>
                </c:pt>
                <c:pt idx="142">
                  <c:v>Houston</c:v>
                </c:pt>
                <c:pt idx="143">
                  <c:v>Houston</c:v>
                </c:pt>
                <c:pt idx="144">
                  <c:v>Indianapolis</c:v>
                </c:pt>
                <c:pt idx="145">
                  <c:v>Indianapolis</c:v>
                </c:pt>
                <c:pt idx="146">
                  <c:v>Indianapolis</c:v>
                </c:pt>
                <c:pt idx="147">
                  <c:v>Indianapolis</c:v>
                </c:pt>
                <c:pt idx="148">
                  <c:v>Indianapolis</c:v>
                </c:pt>
                <c:pt idx="149">
                  <c:v>Indianapolis</c:v>
                </c:pt>
                <c:pt idx="150">
                  <c:v>Indianapolis</c:v>
                </c:pt>
                <c:pt idx="151">
                  <c:v>Indianapolis</c:v>
                </c:pt>
                <c:pt idx="152">
                  <c:v>Indianapolis</c:v>
                </c:pt>
                <c:pt idx="153">
                  <c:v>Indianapolis</c:v>
                </c:pt>
                <c:pt idx="154">
                  <c:v>Indianapolis</c:v>
                </c:pt>
                <c:pt idx="155">
                  <c:v>Indianapolis</c:v>
                </c:pt>
                <c:pt idx="156">
                  <c:v>Jacksonville</c:v>
                </c:pt>
                <c:pt idx="157">
                  <c:v>Jacksonville</c:v>
                </c:pt>
                <c:pt idx="158">
                  <c:v>Jacksonville</c:v>
                </c:pt>
                <c:pt idx="159">
                  <c:v>Jacksonville</c:v>
                </c:pt>
                <c:pt idx="160">
                  <c:v>Jacksonville</c:v>
                </c:pt>
                <c:pt idx="161">
                  <c:v>Jacksonville</c:v>
                </c:pt>
                <c:pt idx="162">
                  <c:v>Jacksonville</c:v>
                </c:pt>
                <c:pt idx="163">
                  <c:v>Jacksonville</c:v>
                </c:pt>
                <c:pt idx="164">
                  <c:v>Jacksonville</c:v>
                </c:pt>
                <c:pt idx="165">
                  <c:v>Jacksonville</c:v>
                </c:pt>
                <c:pt idx="166">
                  <c:v>Jacksonville</c:v>
                </c:pt>
                <c:pt idx="167">
                  <c:v>Jacksonville</c:v>
                </c:pt>
                <c:pt idx="168">
                  <c:v>Jerusalem</c:v>
                </c:pt>
                <c:pt idx="169">
                  <c:v>Jerusalem</c:v>
                </c:pt>
                <c:pt idx="170">
                  <c:v>Jerusalem</c:v>
                </c:pt>
                <c:pt idx="171">
                  <c:v>Jerusalem</c:v>
                </c:pt>
                <c:pt idx="172">
                  <c:v>Jerusalem</c:v>
                </c:pt>
                <c:pt idx="173">
                  <c:v>Jerusalem</c:v>
                </c:pt>
                <c:pt idx="174">
                  <c:v>Jerusalem</c:v>
                </c:pt>
                <c:pt idx="175">
                  <c:v>Jerusalem</c:v>
                </c:pt>
                <c:pt idx="176">
                  <c:v>Jerusalem</c:v>
                </c:pt>
                <c:pt idx="177">
                  <c:v>Jerusalem</c:v>
                </c:pt>
                <c:pt idx="178">
                  <c:v>Jerusalem</c:v>
                </c:pt>
                <c:pt idx="179">
                  <c:v>Jerusalem</c:v>
                </c:pt>
                <c:pt idx="180">
                  <c:v>Kansas City</c:v>
                </c:pt>
                <c:pt idx="181">
                  <c:v>Kansas City</c:v>
                </c:pt>
                <c:pt idx="182">
                  <c:v>Kansas City</c:v>
                </c:pt>
                <c:pt idx="183">
                  <c:v>Kansas City</c:v>
                </c:pt>
                <c:pt idx="184">
                  <c:v>Kansas City</c:v>
                </c:pt>
                <c:pt idx="185">
                  <c:v>Kansas City</c:v>
                </c:pt>
                <c:pt idx="186">
                  <c:v>Kansas City</c:v>
                </c:pt>
                <c:pt idx="187">
                  <c:v>Kansas City</c:v>
                </c:pt>
                <c:pt idx="188">
                  <c:v>Kansas City</c:v>
                </c:pt>
                <c:pt idx="189">
                  <c:v>Kansas City</c:v>
                </c:pt>
                <c:pt idx="190">
                  <c:v>Kansas City</c:v>
                </c:pt>
                <c:pt idx="191">
                  <c:v>Kansas City</c:v>
                </c:pt>
                <c:pt idx="192">
                  <c:v>Las Vegas</c:v>
                </c:pt>
                <c:pt idx="193">
                  <c:v>Las Vegas</c:v>
                </c:pt>
                <c:pt idx="194">
                  <c:v>Las Vegas</c:v>
                </c:pt>
                <c:pt idx="195">
                  <c:v>Las Vegas</c:v>
                </c:pt>
                <c:pt idx="196">
                  <c:v>Las Vegas</c:v>
                </c:pt>
                <c:pt idx="197">
                  <c:v>Las Vegas</c:v>
                </c:pt>
                <c:pt idx="198">
                  <c:v>Las Vegas</c:v>
                </c:pt>
                <c:pt idx="199">
                  <c:v>Las Vegas</c:v>
                </c:pt>
                <c:pt idx="200">
                  <c:v>Las Vegas</c:v>
                </c:pt>
                <c:pt idx="201">
                  <c:v>Las Vegas</c:v>
                </c:pt>
                <c:pt idx="202">
                  <c:v>Las Vegas</c:v>
                </c:pt>
                <c:pt idx="203">
                  <c:v>Las Vegas</c:v>
                </c:pt>
                <c:pt idx="204">
                  <c:v>Los Angeles</c:v>
                </c:pt>
                <c:pt idx="205">
                  <c:v>Los Angeles</c:v>
                </c:pt>
                <c:pt idx="206">
                  <c:v>Los Angeles</c:v>
                </c:pt>
                <c:pt idx="207">
                  <c:v>Los Angeles</c:v>
                </c:pt>
                <c:pt idx="208">
                  <c:v>Los Angeles</c:v>
                </c:pt>
                <c:pt idx="209">
                  <c:v>Los Angeles</c:v>
                </c:pt>
                <c:pt idx="210">
                  <c:v>Los Angeles</c:v>
                </c:pt>
                <c:pt idx="211">
                  <c:v>Los Angeles</c:v>
                </c:pt>
                <c:pt idx="212">
                  <c:v>Los Angeles</c:v>
                </c:pt>
                <c:pt idx="213">
                  <c:v>Los Angeles</c:v>
                </c:pt>
                <c:pt idx="214">
                  <c:v>Los Angeles</c:v>
                </c:pt>
                <c:pt idx="215">
                  <c:v>Los Angeles</c:v>
                </c:pt>
                <c:pt idx="216">
                  <c:v>Miami</c:v>
                </c:pt>
                <c:pt idx="217">
                  <c:v>Miami</c:v>
                </c:pt>
                <c:pt idx="218">
                  <c:v>Miami</c:v>
                </c:pt>
                <c:pt idx="219">
                  <c:v>Miami</c:v>
                </c:pt>
                <c:pt idx="220">
                  <c:v>Miami</c:v>
                </c:pt>
                <c:pt idx="221">
                  <c:v>Miami</c:v>
                </c:pt>
                <c:pt idx="222">
                  <c:v>Miami</c:v>
                </c:pt>
                <c:pt idx="223">
                  <c:v>Miami</c:v>
                </c:pt>
                <c:pt idx="224">
                  <c:v>Miami</c:v>
                </c:pt>
                <c:pt idx="225">
                  <c:v>Miami</c:v>
                </c:pt>
                <c:pt idx="226">
                  <c:v>Miami</c:v>
                </c:pt>
                <c:pt idx="227">
                  <c:v>Miami</c:v>
                </c:pt>
                <c:pt idx="228">
                  <c:v>Minneapolis</c:v>
                </c:pt>
                <c:pt idx="229">
                  <c:v>Minneapolis</c:v>
                </c:pt>
                <c:pt idx="230">
                  <c:v>Minneapolis</c:v>
                </c:pt>
                <c:pt idx="231">
                  <c:v>Minneapolis</c:v>
                </c:pt>
                <c:pt idx="232">
                  <c:v>Minneapolis</c:v>
                </c:pt>
                <c:pt idx="233">
                  <c:v>Minneapolis</c:v>
                </c:pt>
                <c:pt idx="234">
                  <c:v>Minneapolis</c:v>
                </c:pt>
                <c:pt idx="235">
                  <c:v>Minneapolis</c:v>
                </c:pt>
                <c:pt idx="236">
                  <c:v>Minneapolis</c:v>
                </c:pt>
                <c:pt idx="237">
                  <c:v>Minneapolis</c:v>
                </c:pt>
                <c:pt idx="238">
                  <c:v>Minneapolis</c:v>
                </c:pt>
                <c:pt idx="239">
                  <c:v>Minneapolis</c:v>
                </c:pt>
                <c:pt idx="240">
                  <c:v>Montreal</c:v>
                </c:pt>
                <c:pt idx="241">
                  <c:v>Montreal</c:v>
                </c:pt>
                <c:pt idx="242">
                  <c:v>Montreal</c:v>
                </c:pt>
                <c:pt idx="243">
                  <c:v>Montreal</c:v>
                </c:pt>
                <c:pt idx="244">
                  <c:v>Montreal</c:v>
                </c:pt>
                <c:pt idx="245">
                  <c:v>Montreal</c:v>
                </c:pt>
                <c:pt idx="246">
                  <c:v>Montreal</c:v>
                </c:pt>
                <c:pt idx="247">
                  <c:v>Montreal</c:v>
                </c:pt>
                <c:pt idx="248">
                  <c:v>Montreal</c:v>
                </c:pt>
                <c:pt idx="249">
                  <c:v>Montreal</c:v>
                </c:pt>
                <c:pt idx="250">
                  <c:v>Montreal</c:v>
                </c:pt>
                <c:pt idx="251">
                  <c:v>Montreal</c:v>
                </c:pt>
                <c:pt idx="252">
                  <c:v>Nahariyya</c:v>
                </c:pt>
                <c:pt idx="253">
                  <c:v>Nahariyya</c:v>
                </c:pt>
                <c:pt idx="254">
                  <c:v>Nahariyya</c:v>
                </c:pt>
                <c:pt idx="255">
                  <c:v>Nahariyya</c:v>
                </c:pt>
                <c:pt idx="256">
                  <c:v>Nahariyya</c:v>
                </c:pt>
                <c:pt idx="257">
                  <c:v>Nahariyya</c:v>
                </c:pt>
                <c:pt idx="258">
                  <c:v>Nahariyya</c:v>
                </c:pt>
                <c:pt idx="259">
                  <c:v>Nahariyya</c:v>
                </c:pt>
                <c:pt idx="260">
                  <c:v>Nahariyya</c:v>
                </c:pt>
                <c:pt idx="261">
                  <c:v>Nahariyya</c:v>
                </c:pt>
                <c:pt idx="262">
                  <c:v>Nahariyya</c:v>
                </c:pt>
                <c:pt idx="263">
                  <c:v>Nahariyya</c:v>
                </c:pt>
                <c:pt idx="264">
                  <c:v>Nashville</c:v>
                </c:pt>
                <c:pt idx="265">
                  <c:v>Nashville</c:v>
                </c:pt>
                <c:pt idx="266">
                  <c:v>Nashville</c:v>
                </c:pt>
                <c:pt idx="267">
                  <c:v>Nashville</c:v>
                </c:pt>
                <c:pt idx="268">
                  <c:v>Nashville</c:v>
                </c:pt>
                <c:pt idx="269">
                  <c:v>Nashville</c:v>
                </c:pt>
                <c:pt idx="270">
                  <c:v>Nashville</c:v>
                </c:pt>
                <c:pt idx="271">
                  <c:v>Nashville</c:v>
                </c:pt>
                <c:pt idx="272">
                  <c:v>Nashville</c:v>
                </c:pt>
                <c:pt idx="273">
                  <c:v>Nashville</c:v>
                </c:pt>
                <c:pt idx="274">
                  <c:v>Nashville</c:v>
                </c:pt>
                <c:pt idx="275">
                  <c:v>Nashville</c:v>
                </c:pt>
                <c:pt idx="276">
                  <c:v>New York</c:v>
                </c:pt>
                <c:pt idx="277">
                  <c:v>New York</c:v>
                </c:pt>
                <c:pt idx="278">
                  <c:v>New York</c:v>
                </c:pt>
                <c:pt idx="279">
                  <c:v>New York</c:v>
                </c:pt>
                <c:pt idx="280">
                  <c:v>New York</c:v>
                </c:pt>
                <c:pt idx="281">
                  <c:v>New York</c:v>
                </c:pt>
                <c:pt idx="282">
                  <c:v>New York</c:v>
                </c:pt>
                <c:pt idx="283">
                  <c:v>New York</c:v>
                </c:pt>
                <c:pt idx="284">
                  <c:v>New York</c:v>
                </c:pt>
                <c:pt idx="285">
                  <c:v>New York</c:v>
                </c:pt>
                <c:pt idx="286">
                  <c:v>New York</c:v>
                </c:pt>
                <c:pt idx="287">
                  <c:v>New York</c:v>
                </c:pt>
                <c:pt idx="288">
                  <c:v>Philadelphia</c:v>
                </c:pt>
                <c:pt idx="289">
                  <c:v>Philadelphia</c:v>
                </c:pt>
                <c:pt idx="290">
                  <c:v>Philadelphia</c:v>
                </c:pt>
                <c:pt idx="291">
                  <c:v>Philadelphia</c:v>
                </c:pt>
                <c:pt idx="292">
                  <c:v>Philadelphia</c:v>
                </c:pt>
                <c:pt idx="293">
                  <c:v>Philadelphia</c:v>
                </c:pt>
                <c:pt idx="294">
                  <c:v>Philadelphia</c:v>
                </c:pt>
                <c:pt idx="295">
                  <c:v>Philadelphia</c:v>
                </c:pt>
                <c:pt idx="296">
                  <c:v>Philadelphia</c:v>
                </c:pt>
                <c:pt idx="297">
                  <c:v>Philadelphia</c:v>
                </c:pt>
                <c:pt idx="298">
                  <c:v>Philadelphia</c:v>
                </c:pt>
                <c:pt idx="299">
                  <c:v>Philadelphia</c:v>
                </c:pt>
                <c:pt idx="300">
                  <c:v>Phoenix</c:v>
                </c:pt>
                <c:pt idx="301">
                  <c:v>Phoenix</c:v>
                </c:pt>
                <c:pt idx="302">
                  <c:v>Phoenix</c:v>
                </c:pt>
                <c:pt idx="303">
                  <c:v>Phoenix</c:v>
                </c:pt>
                <c:pt idx="304">
                  <c:v>Phoenix</c:v>
                </c:pt>
                <c:pt idx="305">
                  <c:v>Phoenix</c:v>
                </c:pt>
                <c:pt idx="306">
                  <c:v>Phoenix</c:v>
                </c:pt>
                <c:pt idx="307">
                  <c:v>Phoenix</c:v>
                </c:pt>
                <c:pt idx="308">
                  <c:v>Phoenix</c:v>
                </c:pt>
                <c:pt idx="309">
                  <c:v>Phoenix</c:v>
                </c:pt>
                <c:pt idx="310">
                  <c:v>Phoenix</c:v>
                </c:pt>
                <c:pt idx="311">
                  <c:v>Phoenix</c:v>
                </c:pt>
                <c:pt idx="312">
                  <c:v>Pittsburgh</c:v>
                </c:pt>
                <c:pt idx="313">
                  <c:v>Pittsburgh</c:v>
                </c:pt>
                <c:pt idx="314">
                  <c:v>Pittsburgh</c:v>
                </c:pt>
                <c:pt idx="315">
                  <c:v>Pittsburgh</c:v>
                </c:pt>
                <c:pt idx="316">
                  <c:v>Pittsburgh</c:v>
                </c:pt>
                <c:pt idx="317">
                  <c:v>Pittsburgh</c:v>
                </c:pt>
                <c:pt idx="318">
                  <c:v>Pittsburgh</c:v>
                </c:pt>
                <c:pt idx="319">
                  <c:v>Pittsburgh</c:v>
                </c:pt>
                <c:pt idx="320">
                  <c:v>Pittsburgh</c:v>
                </c:pt>
                <c:pt idx="321">
                  <c:v>Pittsburgh</c:v>
                </c:pt>
                <c:pt idx="322">
                  <c:v>Pittsburgh</c:v>
                </c:pt>
                <c:pt idx="323">
                  <c:v>Pittsburgh</c:v>
                </c:pt>
                <c:pt idx="324">
                  <c:v>Portland</c:v>
                </c:pt>
                <c:pt idx="325">
                  <c:v>Portland</c:v>
                </c:pt>
                <c:pt idx="326">
                  <c:v>Portland</c:v>
                </c:pt>
                <c:pt idx="327">
                  <c:v>Portland</c:v>
                </c:pt>
                <c:pt idx="328">
                  <c:v>Portland</c:v>
                </c:pt>
                <c:pt idx="329">
                  <c:v>Portland</c:v>
                </c:pt>
                <c:pt idx="330">
                  <c:v>Portland</c:v>
                </c:pt>
                <c:pt idx="331">
                  <c:v>Portland</c:v>
                </c:pt>
                <c:pt idx="332">
                  <c:v>Portland</c:v>
                </c:pt>
                <c:pt idx="333">
                  <c:v>Portland</c:v>
                </c:pt>
                <c:pt idx="334">
                  <c:v>Portland</c:v>
                </c:pt>
                <c:pt idx="335">
                  <c:v>Portland</c:v>
                </c:pt>
                <c:pt idx="336">
                  <c:v>Saint Louis</c:v>
                </c:pt>
                <c:pt idx="337">
                  <c:v>Saint Louis</c:v>
                </c:pt>
                <c:pt idx="338">
                  <c:v>Saint Louis</c:v>
                </c:pt>
                <c:pt idx="339">
                  <c:v>Saint Louis</c:v>
                </c:pt>
                <c:pt idx="340">
                  <c:v>Saint Louis</c:v>
                </c:pt>
                <c:pt idx="341">
                  <c:v>Saint Louis</c:v>
                </c:pt>
                <c:pt idx="342">
                  <c:v>Saint Louis</c:v>
                </c:pt>
                <c:pt idx="343">
                  <c:v>Saint Louis</c:v>
                </c:pt>
                <c:pt idx="344">
                  <c:v>Saint Louis</c:v>
                </c:pt>
                <c:pt idx="345">
                  <c:v>Saint Louis</c:v>
                </c:pt>
                <c:pt idx="346">
                  <c:v>Saint Louis</c:v>
                </c:pt>
                <c:pt idx="347">
                  <c:v>Saint Louis</c:v>
                </c:pt>
                <c:pt idx="348">
                  <c:v>San Antonio</c:v>
                </c:pt>
                <c:pt idx="349">
                  <c:v>San Antonio</c:v>
                </c:pt>
                <c:pt idx="350">
                  <c:v>San Antonio</c:v>
                </c:pt>
                <c:pt idx="351">
                  <c:v>San Antonio</c:v>
                </c:pt>
                <c:pt idx="352">
                  <c:v>San Antonio</c:v>
                </c:pt>
                <c:pt idx="353">
                  <c:v>San Antonio</c:v>
                </c:pt>
                <c:pt idx="354">
                  <c:v>San Antonio</c:v>
                </c:pt>
                <c:pt idx="355">
                  <c:v>San Antonio</c:v>
                </c:pt>
                <c:pt idx="356">
                  <c:v>San Antonio</c:v>
                </c:pt>
                <c:pt idx="357">
                  <c:v>San Antonio</c:v>
                </c:pt>
                <c:pt idx="358">
                  <c:v>San Antonio</c:v>
                </c:pt>
                <c:pt idx="359">
                  <c:v>San Antonio</c:v>
                </c:pt>
                <c:pt idx="360">
                  <c:v>San Diego</c:v>
                </c:pt>
                <c:pt idx="361">
                  <c:v>San Diego</c:v>
                </c:pt>
                <c:pt idx="362">
                  <c:v>San Diego</c:v>
                </c:pt>
                <c:pt idx="363">
                  <c:v>San Diego</c:v>
                </c:pt>
                <c:pt idx="364">
                  <c:v>San Diego</c:v>
                </c:pt>
                <c:pt idx="365">
                  <c:v>San Diego</c:v>
                </c:pt>
                <c:pt idx="366">
                  <c:v>San Diego</c:v>
                </c:pt>
                <c:pt idx="367">
                  <c:v>San Diego</c:v>
                </c:pt>
                <c:pt idx="368">
                  <c:v>San Diego</c:v>
                </c:pt>
                <c:pt idx="369">
                  <c:v>San Diego</c:v>
                </c:pt>
                <c:pt idx="370">
                  <c:v>San Diego</c:v>
                </c:pt>
                <c:pt idx="371">
                  <c:v>San Diego</c:v>
                </c:pt>
                <c:pt idx="372">
                  <c:v>San Francisco</c:v>
                </c:pt>
                <c:pt idx="373">
                  <c:v>San Francisco</c:v>
                </c:pt>
                <c:pt idx="374">
                  <c:v>San Francisco</c:v>
                </c:pt>
                <c:pt idx="375">
                  <c:v>San Francisco</c:v>
                </c:pt>
                <c:pt idx="376">
                  <c:v>San Francisco</c:v>
                </c:pt>
                <c:pt idx="377">
                  <c:v>San Francisco</c:v>
                </c:pt>
                <c:pt idx="378">
                  <c:v>San Francisco</c:v>
                </c:pt>
                <c:pt idx="379">
                  <c:v>San Francisco</c:v>
                </c:pt>
                <c:pt idx="380">
                  <c:v>San Francisco</c:v>
                </c:pt>
                <c:pt idx="381">
                  <c:v>San Francisco</c:v>
                </c:pt>
                <c:pt idx="382">
                  <c:v>San Francisco</c:v>
                </c:pt>
                <c:pt idx="383">
                  <c:v>San Francisco</c:v>
                </c:pt>
                <c:pt idx="384">
                  <c:v>Seattle</c:v>
                </c:pt>
                <c:pt idx="385">
                  <c:v>Seattle</c:v>
                </c:pt>
                <c:pt idx="386">
                  <c:v>Seattle</c:v>
                </c:pt>
                <c:pt idx="387">
                  <c:v>Seattle</c:v>
                </c:pt>
                <c:pt idx="388">
                  <c:v>Seattle</c:v>
                </c:pt>
                <c:pt idx="389">
                  <c:v>Seattle</c:v>
                </c:pt>
                <c:pt idx="390">
                  <c:v>Seattle</c:v>
                </c:pt>
                <c:pt idx="391">
                  <c:v>Seattle</c:v>
                </c:pt>
                <c:pt idx="392">
                  <c:v>Seattle</c:v>
                </c:pt>
                <c:pt idx="393">
                  <c:v>Seattle</c:v>
                </c:pt>
                <c:pt idx="394">
                  <c:v>Seattle</c:v>
                </c:pt>
                <c:pt idx="395">
                  <c:v>Seattle</c:v>
                </c:pt>
                <c:pt idx="396">
                  <c:v>Tel Aviv District</c:v>
                </c:pt>
                <c:pt idx="397">
                  <c:v>Tel Aviv District</c:v>
                </c:pt>
                <c:pt idx="398">
                  <c:v>Tel Aviv District</c:v>
                </c:pt>
                <c:pt idx="399">
                  <c:v>Tel Aviv District</c:v>
                </c:pt>
                <c:pt idx="400">
                  <c:v>Tel Aviv District</c:v>
                </c:pt>
                <c:pt idx="401">
                  <c:v>Tel Aviv District</c:v>
                </c:pt>
                <c:pt idx="402">
                  <c:v>Tel Aviv District</c:v>
                </c:pt>
                <c:pt idx="403">
                  <c:v>Tel Aviv District</c:v>
                </c:pt>
                <c:pt idx="404">
                  <c:v>Tel Aviv District</c:v>
                </c:pt>
                <c:pt idx="405">
                  <c:v>Tel Aviv District</c:v>
                </c:pt>
                <c:pt idx="406">
                  <c:v>Tel Aviv District</c:v>
                </c:pt>
                <c:pt idx="407">
                  <c:v>Tel Aviv District</c:v>
                </c:pt>
                <c:pt idx="408">
                  <c:v>Toronto</c:v>
                </c:pt>
                <c:pt idx="409">
                  <c:v>Toronto</c:v>
                </c:pt>
                <c:pt idx="410">
                  <c:v>Toronto</c:v>
                </c:pt>
                <c:pt idx="411">
                  <c:v>Toronto</c:v>
                </c:pt>
                <c:pt idx="412">
                  <c:v>Toronto</c:v>
                </c:pt>
                <c:pt idx="413">
                  <c:v>Toronto</c:v>
                </c:pt>
                <c:pt idx="414">
                  <c:v>Toronto</c:v>
                </c:pt>
                <c:pt idx="415">
                  <c:v>Toronto</c:v>
                </c:pt>
                <c:pt idx="416">
                  <c:v>Toronto</c:v>
                </c:pt>
                <c:pt idx="417">
                  <c:v>Toronto</c:v>
                </c:pt>
                <c:pt idx="418">
                  <c:v>Toronto</c:v>
                </c:pt>
                <c:pt idx="419">
                  <c:v>Toronto</c:v>
                </c:pt>
                <c:pt idx="420">
                  <c:v>Vancouver</c:v>
                </c:pt>
                <c:pt idx="421">
                  <c:v>Vancouver</c:v>
                </c:pt>
                <c:pt idx="422">
                  <c:v>Vancouver</c:v>
                </c:pt>
                <c:pt idx="423">
                  <c:v>Vancouver</c:v>
                </c:pt>
                <c:pt idx="424">
                  <c:v>Vancouver</c:v>
                </c:pt>
                <c:pt idx="425">
                  <c:v>Vancouver</c:v>
                </c:pt>
                <c:pt idx="426">
                  <c:v>Vancouver</c:v>
                </c:pt>
                <c:pt idx="427">
                  <c:v>Vancouver</c:v>
                </c:pt>
                <c:pt idx="428">
                  <c:v>Vancouver</c:v>
                </c:pt>
                <c:pt idx="429">
                  <c:v>Vancouver</c:v>
                </c:pt>
                <c:pt idx="430">
                  <c:v>Vancouver</c:v>
                </c:pt>
                <c:pt idx="431">
                  <c:v>Vancouver</c:v>
                </c:pt>
              </c:strCache>
            </c:strRef>
          </c:xVal>
          <c:yVal>
            <c:numRef>
              <c:f>prob7!$C$8:$C$439</c:f>
              <c:numCache>
                <c:formatCode>General</c:formatCode>
                <c:ptCount val="432"/>
                <c:pt idx="0">
                  <c:v>32.106999999999999</c:v>
                </c:pt>
                <c:pt idx="1">
                  <c:v>33.8064999999999</c:v>
                </c:pt>
                <c:pt idx="2">
                  <c:v>32.090666665999997</c:v>
                </c:pt>
                <c:pt idx="3">
                  <c:v>31.265000000000001</c:v>
                </c:pt>
                <c:pt idx="4">
                  <c:v>35.619999999999997</c:v>
                </c:pt>
                <c:pt idx="5">
                  <c:v>29.1363333329999</c:v>
                </c:pt>
                <c:pt idx="6">
                  <c:v>23.837333333</c:v>
                </c:pt>
                <c:pt idx="7">
                  <c:v>23.2149999999999</c:v>
                </c:pt>
                <c:pt idx="8">
                  <c:v>32.747999999999998</c:v>
                </c:pt>
                <c:pt idx="9">
                  <c:v>31.5663333329999</c:v>
                </c:pt>
                <c:pt idx="10">
                  <c:v>30.079999999999899</c:v>
                </c:pt>
                <c:pt idx="11">
                  <c:v>28.573674188999998</c:v>
                </c:pt>
                <c:pt idx="12">
                  <c:v>32.589999999999897</c:v>
                </c:pt>
                <c:pt idx="13">
                  <c:v>29.253333333</c:v>
                </c:pt>
                <c:pt idx="14">
                  <c:v>33.779999999999902</c:v>
                </c:pt>
                <c:pt idx="15">
                  <c:v>28.31</c:v>
                </c:pt>
                <c:pt idx="16">
                  <c:v>25.26</c:v>
                </c:pt>
                <c:pt idx="17">
                  <c:v>21.47</c:v>
                </c:pt>
                <c:pt idx="18">
                  <c:v>21.029999999999902</c:v>
                </c:pt>
                <c:pt idx="19">
                  <c:v>20.350000000000001</c:v>
                </c:pt>
                <c:pt idx="20">
                  <c:v>24.35</c:v>
                </c:pt>
                <c:pt idx="21">
                  <c:v>30.701666666999898</c:v>
                </c:pt>
                <c:pt idx="22">
                  <c:v>29.951333332999901</c:v>
                </c:pt>
                <c:pt idx="23">
                  <c:v>27.09</c:v>
                </c:pt>
                <c:pt idx="24">
                  <c:v>26.319999999999901</c:v>
                </c:pt>
                <c:pt idx="25">
                  <c:v>28.14</c:v>
                </c:pt>
                <c:pt idx="26">
                  <c:v>26.649999999999899</c:v>
                </c:pt>
                <c:pt idx="27">
                  <c:v>29.951999999999899</c:v>
                </c:pt>
                <c:pt idx="28">
                  <c:v>28.425999999999998</c:v>
                </c:pt>
                <c:pt idx="29">
                  <c:v>26.449000000000002</c:v>
                </c:pt>
                <c:pt idx="30">
                  <c:v>27.094999999999899</c:v>
                </c:pt>
                <c:pt idx="31">
                  <c:v>23.521000000000001</c:v>
                </c:pt>
                <c:pt idx="32">
                  <c:v>23.073999999999899</c:v>
                </c:pt>
                <c:pt idx="33">
                  <c:v>24.4499999999999</c:v>
                </c:pt>
                <c:pt idx="34">
                  <c:v>26.659999999999901</c:v>
                </c:pt>
                <c:pt idx="35">
                  <c:v>28.461500000000001</c:v>
                </c:pt>
                <c:pt idx="36">
                  <c:v>31.9299999999999</c:v>
                </c:pt>
                <c:pt idx="37">
                  <c:v>40.270000000000003</c:v>
                </c:pt>
                <c:pt idx="38">
                  <c:v>29.909999999999901</c:v>
                </c:pt>
                <c:pt idx="39">
                  <c:v>32.389999999999901</c:v>
                </c:pt>
                <c:pt idx="40">
                  <c:v>30.81</c:v>
                </c:pt>
                <c:pt idx="41">
                  <c:v>25.21</c:v>
                </c:pt>
                <c:pt idx="42">
                  <c:v>20.899999999999899</c:v>
                </c:pt>
                <c:pt idx="43">
                  <c:v>22.35</c:v>
                </c:pt>
                <c:pt idx="44">
                  <c:v>29.6799999999999</c:v>
                </c:pt>
                <c:pt idx="45">
                  <c:v>26.65</c:v>
                </c:pt>
                <c:pt idx="46">
                  <c:v>29.24</c:v>
                </c:pt>
                <c:pt idx="47">
                  <c:v>28.8</c:v>
                </c:pt>
                <c:pt idx="48">
                  <c:v>33.99</c:v>
                </c:pt>
                <c:pt idx="49">
                  <c:v>36.57</c:v>
                </c:pt>
                <c:pt idx="50">
                  <c:v>35.659999999999897</c:v>
                </c:pt>
                <c:pt idx="51">
                  <c:v>32.049999999999997</c:v>
                </c:pt>
                <c:pt idx="52">
                  <c:v>25.67</c:v>
                </c:pt>
                <c:pt idx="53">
                  <c:v>24.1299999999999</c:v>
                </c:pt>
                <c:pt idx="54">
                  <c:v>20.420000000000002</c:v>
                </c:pt>
                <c:pt idx="55">
                  <c:v>20.25</c:v>
                </c:pt>
                <c:pt idx="56">
                  <c:v>25.279999999999902</c:v>
                </c:pt>
                <c:pt idx="57">
                  <c:v>32.109499999999997</c:v>
                </c:pt>
                <c:pt idx="58">
                  <c:v>31</c:v>
                </c:pt>
                <c:pt idx="59">
                  <c:v>30.04</c:v>
                </c:pt>
                <c:pt idx="60">
                  <c:v>36.302999999999997</c:v>
                </c:pt>
                <c:pt idx="61">
                  <c:v>32.579999999999899</c:v>
                </c:pt>
                <c:pt idx="62">
                  <c:v>36.25</c:v>
                </c:pt>
                <c:pt idx="63">
                  <c:v>32.199999999999903</c:v>
                </c:pt>
                <c:pt idx="64">
                  <c:v>29.393000000000001</c:v>
                </c:pt>
                <c:pt idx="65">
                  <c:v>27.099999999999898</c:v>
                </c:pt>
                <c:pt idx="66">
                  <c:v>22.759999999999899</c:v>
                </c:pt>
                <c:pt idx="67">
                  <c:v>23.57</c:v>
                </c:pt>
                <c:pt idx="68">
                  <c:v>28.33</c:v>
                </c:pt>
                <c:pt idx="69">
                  <c:v>28</c:v>
                </c:pt>
                <c:pt idx="70">
                  <c:v>34.199999999999903</c:v>
                </c:pt>
                <c:pt idx="71">
                  <c:v>34.31</c:v>
                </c:pt>
                <c:pt idx="72">
                  <c:v>35.569999999999901</c:v>
                </c:pt>
                <c:pt idx="73">
                  <c:v>36.6</c:v>
                </c:pt>
                <c:pt idx="74">
                  <c:v>38.864999999999903</c:v>
                </c:pt>
                <c:pt idx="75">
                  <c:v>29.2</c:v>
                </c:pt>
                <c:pt idx="76">
                  <c:v>29.55</c:v>
                </c:pt>
                <c:pt idx="77">
                  <c:v>22.149999999999899</c:v>
                </c:pt>
                <c:pt idx="78">
                  <c:v>21.846</c:v>
                </c:pt>
                <c:pt idx="79">
                  <c:v>22.649999999999899</c:v>
                </c:pt>
                <c:pt idx="80">
                  <c:v>28.900333332999899</c:v>
                </c:pt>
                <c:pt idx="81">
                  <c:v>32.729999999999897</c:v>
                </c:pt>
                <c:pt idx="82">
                  <c:v>32.319999999999901</c:v>
                </c:pt>
                <c:pt idx="83">
                  <c:v>36.129999999999903</c:v>
                </c:pt>
                <c:pt idx="84">
                  <c:v>39.83</c:v>
                </c:pt>
                <c:pt idx="85">
                  <c:v>37.4</c:v>
                </c:pt>
                <c:pt idx="86">
                  <c:v>44.067333332999901</c:v>
                </c:pt>
                <c:pt idx="87">
                  <c:v>39.049999999999997</c:v>
                </c:pt>
                <c:pt idx="88">
                  <c:v>37.276000000000003</c:v>
                </c:pt>
                <c:pt idx="89">
                  <c:v>29.48</c:v>
                </c:pt>
                <c:pt idx="90">
                  <c:v>26.297999999999998</c:v>
                </c:pt>
                <c:pt idx="91">
                  <c:v>27.159999999999901</c:v>
                </c:pt>
                <c:pt idx="92">
                  <c:v>31.6799999999999</c:v>
                </c:pt>
                <c:pt idx="93">
                  <c:v>50.004999999999903</c:v>
                </c:pt>
                <c:pt idx="94">
                  <c:v>44.235333333</c:v>
                </c:pt>
                <c:pt idx="95">
                  <c:v>40.479999999999897</c:v>
                </c:pt>
                <c:pt idx="96">
                  <c:v>34.217999999999897</c:v>
                </c:pt>
                <c:pt idx="97">
                  <c:v>34.519999999999897</c:v>
                </c:pt>
                <c:pt idx="98">
                  <c:v>34.410666667000001</c:v>
                </c:pt>
                <c:pt idx="99">
                  <c:v>34.329999999999899</c:v>
                </c:pt>
                <c:pt idx="100">
                  <c:v>30</c:v>
                </c:pt>
                <c:pt idx="101">
                  <c:v>25.689999999999898</c:v>
                </c:pt>
                <c:pt idx="102">
                  <c:v>22.83</c:v>
                </c:pt>
                <c:pt idx="103">
                  <c:v>21.819999999999901</c:v>
                </c:pt>
                <c:pt idx="104">
                  <c:v>29.71</c:v>
                </c:pt>
                <c:pt idx="105">
                  <c:v>27.68</c:v>
                </c:pt>
                <c:pt idx="106">
                  <c:v>29.889999999999901</c:v>
                </c:pt>
                <c:pt idx="107">
                  <c:v>28.91</c:v>
                </c:pt>
                <c:pt idx="108">
                  <c:v>28.43</c:v>
                </c:pt>
                <c:pt idx="109">
                  <c:v>27.014666666999901</c:v>
                </c:pt>
                <c:pt idx="110">
                  <c:v>28.29</c:v>
                </c:pt>
                <c:pt idx="111">
                  <c:v>29.8799999999999</c:v>
                </c:pt>
                <c:pt idx="112">
                  <c:v>30.76</c:v>
                </c:pt>
                <c:pt idx="113">
                  <c:v>32.546999999999997</c:v>
                </c:pt>
                <c:pt idx="114">
                  <c:v>27.351999999999901</c:v>
                </c:pt>
                <c:pt idx="115">
                  <c:v>28.382000000000001</c:v>
                </c:pt>
                <c:pt idx="116">
                  <c:v>28.358999999999899</c:v>
                </c:pt>
                <c:pt idx="117">
                  <c:v>29.781999999999901</c:v>
                </c:pt>
                <c:pt idx="118">
                  <c:v>24.781999999999901</c:v>
                </c:pt>
                <c:pt idx="119">
                  <c:v>25.1336899379999</c:v>
                </c:pt>
                <c:pt idx="120">
                  <c:v>28.14</c:v>
                </c:pt>
                <c:pt idx="121">
                  <c:v>25</c:v>
                </c:pt>
                <c:pt idx="122">
                  <c:v>30.53</c:v>
                </c:pt>
                <c:pt idx="123">
                  <c:v>28.599999999999898</c:v>
                </c:pt>
                <c:pt idx="124">
                  <c:v>26.62</c:v>
                </c:pt>
                <c:pt idx="125">
                  <c:v>23.34</c:v>
                </c:pt>
                <c:pt idx="126">
                  <c:v>17.78</c:v>
                </c:pt>
                <c:pt idx="127">
                  <c:v>21.669999999999899</c:v>
                </c:pt>
                <c:pt idx="128">
                  <c:v>25.78</c:v>
                </c:pt>
                <c:pt idx="129">
                  <c:v>25.66</c:v>
                </c:pt>
                <c:pt idx="130">
                  <c:v>22.8399999999999</c:v>
                </c:pt>
                <c:pt idx="131">
                  <c:v>29.55</c:v>
                </c:pt>
                <c:pt idx="132">
                  <c:v>33.144999999999897</c:v>
                </c:pt>
                <c:pt idx="133">
                  <c:v>28.678999999999998</c:v>
                </c:pt>
                <c:pt idx="134">
                  <c:v>31.0899999999999</c:v>
                </c:pt>
                <c:pt idx="135">
                  <c:v>27.6999999999999</c:v>
                </c:pt>
                <c:pt idx="136">
                  <c:v>24.639999999999901</c:v>
                </c:pt>
                <c:pt idx="137">
                  <c:v>23.76</c:v>
                </c:pt>
                <c:pt idx="138">
                  <c:v>17.889999999999901</c:v>
                </c:pt>
                <c:pt idx="139">
                  <c:v>19.239999999999998</c:v>
                </c:pt>
                <c:pt idx="140">
                  <c:v>22.799999999999901</c:v>
                </c:pt>
                <c:pt idx="141">
                  <c:v>31.15</c:v>
                </c:pt>
                <c:pt idx="142">
                  <c:v>31.41</c:v>
                </c:pt>
                <c:pt idx="143">
                  <c:v>28.18</c:v>
                </c:pt>
                <c:pt idx="144">
                  <c:v>37.911000000000001</c:v>
                </c:pt>
                <c:pt idx="145">
                  <c:v>40.773000000000003</c:v>
                </c:pt>
                <c:pt idx="146">
                  <c:v>40.827333332999999</c:v>
                </c:pt>
                <c:pt idx="147">
                  <c:v>31.77</c:v>
                </c:pt>
                <c:pt idx="148">
                  <c:v>27.569999999999901</c:v>
                </c:pt>
                <c:pt idx="149">
                  <c:v>28.229999999999901</c:v>
                </c:pt>
                <c:pt idx="150">
                  <c:v>27.81</c:v>
                </c:pt>
                <c:pt idx="151">
                  <c:v>24.909999999999901</c:v>
                </c:pt>
                <c:pt idx="152">
                  <c:v>30.56</c:v>
                </c:pt>
                <c:pt idx="153">
                  <c:v>33.053666667000002</c:v>
                </c:pt>
                <c:pt idx="154">
                  <c:v>32.6533333329999</c:v>
                </c:pt>
                <c:pt idx="155">
                  <c:v>36.419999999999902</c:v>
                </c:pt>
                <c:pt idx="156">
                  <c:v>30.36</c:v>
                </c:pt>
                <c:pt idx="157">
                  <c:v>29.3799999999999</c:v>
                </c:pt>
                <c:pt idx="158">
                  <c:v>29.61</c:v>
                </c:pt>
                <c:pt idx="159">
                  <c:v>25.0899999999999</c:v>
                </c:pt>
                <c:pt idx="160">
                  <c:v>22.38</c:v>
                </c:pt>
                <c:pt idx="161">
                  <c:v>15.6899999999999</c:v>
                </c:pt>
                <c:pt idx="162">
                  <c:v>15.05</c:v>
                </c:pt>
                <c:pt idx="163">
                  <c:v>13.2899999999999</c:v>
                </c:pt>
                <c:pt idx="164">
                  <c:v>15.3</c:v>
                </c:pt>
                <c:pt idx="165">
                  <c:v>25.079999999999899</c:v>
                </c:pt>
                <c:pt idx="166">
                  <c:v>27.15</c:v>
                </c:pt>
                <c:pt idx="167">
                  <c:v>26.899999999999899</c:v>
                </c:pt>
                <c:pt idx="168">
                  <c:v>22.92</c:v>
                </c:pt>
                <c:pt idx="169">
                  <c:v>25.175999999999899</c:v>
                </c:pt>
                <c:pt idx="170">
                  <c:v>30.549999999999901</c:v>
                </c:pt>
                <c:pt idx="171">
                  <c:v>27.399999999999899</c:v>
                </c:pt>
                <c:pt idx="172">
                  <c:v>27.2729999999999</c:v>
                </c:pt>
                <c:pt idx="173">
                  <c:v>25.56</c:v>
                </c:pt>
                <c:pt idx="174">
                  <c:v>19.882999999999999</c:v>
                </c:pt>
                <c:pt idx="175">
                  <c:v>18.738</c:v>
                </c:pt>
                <c:pt idx="176">
                  <c:v>26.34</c:v>
                </c:pt>
                <c:pt idx="177">
                  <c:v>27.812999999999899</c:v>
                </c:pt>
                <c:pt idx="178">
                  <c:v>25.52</c:v>
                </c:pt>
                <c:pt idx="179">
                  <c:v>22.34</c:v>
                </c:pt>
                <c:pt idx="180">
                  <c:v>51.879999999999903</c:v>
                </c:pt>
                <c:pt idx="181">
                  <c:v>38.549999999999997</c:v>
                </c:pt>
                <c:pt idx="182">
                  <c:v>39.719333333000002</c:v>
                </c:pt>
                <c:pt idx="183">
                  <c:v>32.356666666000002</c:v>
                </c:pt>
                <c:pt idx="184">
                  <c:v>32.6099999999999</c:v>
                </c:pt>
                <c:pt idx="185">
                  <c:v>26.35</c:v>
                </c:pt>
                <c:pt idx="186">
                  <c:v>25.189999999999898</c:v>
                </c:pt>
                <c:pt idx="187">
                  <c:v>23.709999999999901</c:v>
                </c:pt>
                <c:pt idx="188">
                  <c:v>30.466833333</c:v>
                </c:pt>
                <c:pt idx="189">
                  <c:v>38.7436666669999</c:v>
                </c:pt>
                <c:pt idx="190">
                  <c:v>41.56</c:v>
                </c:pt>
                <c:pt idx="191">
                  <c:v>48.579999999999899</c:v>
                </c:pt>
                <c:pt idx="192">
                  <c:v>30.697333334</c:v>
                </c:pt>
                <c:pt idx="193">
                  <c:v>28.734546015999999</c:v>
                </c:pt>
                <c:pt idx="194">
                  <c:v>32.447000000000003</c:v>
                </c:pt>
                <c:pt idx="195">
                  <c:v>31.8366666669999</c:v>
                </c:pt>
                <c:pt idx="196">
                  <c:v>34.800999999999902</c:v>
                </c:pt>
                <c:pt idx="197">
                  <c:v>35.969999999999899</c:v>
                </c:pt>
                <c:pt idx="198">
                  <c:v>29.547999999999998</c:v>
                </c:pt>
                <c:pt idx="199">
                  <c:v>30.919666667000001</c:v>
                </c:pt>
                <c:pt idx="200">
                  <c:v>33.010999999999903</c:v>
                </c:pt>
                <c:pt idx="201">
                  <c:v>32.17</c:v>
                </c:pt>
                <c:pt idx="202">
                  <c:v>33.542928965999899</c:v>
                </c:pt>
                <c:pt idx="203">
                  <c:v>32.496499999999997</c:v>
                </c:pt>
                <c:pt idx="204">
                  <c:v>30.135333332999998</c:v>
                </c:pt>
                <c:pt idx="205">
                  <c:v>27.6636404539999</c:v>
                </c:pt>
                <c:pt idx="206">
                  <c:v>29.148</c:v>
                </c:pt>
                <c:pt idx="207">
                  <c:v>29.039333332999998</c:v>
                </c:pt>
                <c:pt idx="208">
                  <c:v>27.277999999999999</c:v>
                </c:pt>
                <c:pt idx="209">
                  <c:v>30.69</c:v>
                </c:pt>
                <c:pt idx="210">
                  <c:v>25.998999999999899</c:v>
                </c:pt>
                <c:pt idx="211">
                  <c:v>26.663</c:v>
                </c:pt>
                <c:pt idx="212">
                  <c:v>30.070666667000001</c:v>
                </c:pt>
                <c:pt idx="213">
                  <c:v>31.387999999999899</c:v>
                </c:pt>
                <c:pt idx="214">
                  <c:v>36.980999999999902</c:v>
                </c:pt>
                <c:pt idx="215">
                  <c:v>28.264999999999901</c:v>
                </c:pt>
                <c:pt idx="216">
                  <c:v>23.01</c:v>
                </c:pt>
                <c:pt idx="217">
                  <c:v>27.947666666999901</c:v>
                </c:pt>
                <c:pt idx="218">
                  <c:v>23.76</c:v>
                </c:pt>
                <c:pt idx="219">
                  <c:v>18.520999999999901</c:v>
                </c:pt>
                <c:pt idx="220">
                  <c:v>17.54</c:v>
                </c:pt>
                <c:pt idx="221">
                  <c:v>11.696333332999901</c:v>
                </c:pt>
                <c:pt idx="222">
                  <c:v>11.82</c:v>
                </c:pt>
                <c:pt idx="223">
                  <c:v>10.975</c:v>
                </c:pt>
                <c:pt idx="224">
                  <c:v>11.819999999999901</c:v>
                </c:pt>
                <c:pt idx="225">
                  <c:v>17.29</c:v>
                </c:pt>
                <c:pt idx="226">
                  <c:v>19.9329999999999</c:v>
                </c:pt>
                <c:pt idx="227">
                  <c:v>24.1276666669999</c:v>
                </c:pt>
                <c:pt idx="228">
                  <c:v>35.310666666000003</c:v>
                </c:pt>
                <c:pt idx="229">
                  <c:v>37.340000000000003</c:v>
                </c:pt>
                <c:pt idx="230">
                  <c:v>46.2203333329999</c:v>
                </c:pt>
                <c:pt idx="231">
                  <c:v>34.529999999999902</c:v>
                </c:pt>
                <c:pt idx="232">
                  <c:v>34.93</c:v>
                </c:pt>
                <c:pt idx="233">
                  <c:v>27.87</c:v>
                </c:pt>
                <c:pt idx="234">
                  <c:v>24.0899999999999</c:v>
                </c:pt>
                <c:pt idx="235">
                  <c:v>23.639999999999901</c:v>
                </c:pt>
                <c:pt idx="236">
                  <c:v>30.307333332999999</c:v>
                </c:pt>
                <c:pt idx="237">
                  <c:v>29.36</c:v>
                </c:pt>
                <c:pt idx="238">
                  <c:v>37.779333334</c:v>
                </c:pt>
                <c:pt idx="239">
                  <c:v>38.414666666999999</c:v>
                </c:pt>
                <c:pt idx="240">
                  <c:v>34.849999999999902</c:v>
                </c:pt>
                <c:pt idx="241">
                  <c:v>35.549999999999997</c:v>
                </c:pt>
                <c:pt idx="242">
                  <c:v>33.949999999999903</c:v>
                </c:pt>
                <c:pt idx="243">
                  <c:v>32.590000000000003</c:v>
                </c:pt>
                <c:pt idx="244">
                  <c:v>29.939999999999898</c:v>
                </c:pt>
                <c:pt idx="245">
                  <c:v>25.319999999999901</c:v>
                </c:pt>
                <c:pt idx="246">
                  <c:v>26.959999999999901</c:v>
                </c:pt>
                <c:pt idx="247">
                  <c:v>21.55</c:v>
                </c:pt>
                <c:pt idx="248">
                  <c:v>28.9499999999999</c:v>
                </c:pt>
                <c:pt idx="249">
                  <c:v>32.276666667000001</c:v>
                </c:pt>
                <c:pt idx="250">
                  <c:v>31.005666667</c:v>
                </c:pt>
                <c:pt idx="251">
                  <c:v>31.832999999999899</c:v>
                </c:pt>
                <c:pt idx="252">
                  <c:v>27.236999999999899</c:v>
                </c:pt>
                <c:pt idx="253">
                  <c:v>25</c:v>
                </c:pt>
                <c:pt idx="254">
                  <c:v>25.2639999999999</c:v>
                </c:pt>
                <c:pt idx="255">
                  <c:v>28.549999999999901</c:v>
                </c:pt>
                <c:pt idx="256">
                  <c:v>29</c:v>
                </c:pt>
                <c:pt idx="257">
                  <c:v>25.814</c:v>
                </c:pt>
                <c:pt idx="258">
                  <c:v>18.390999999999899</c:v>
                </c:pt>
                <c:pt idx="259">
                  <c:v>26.158999999999899</c:v>
                </c:pt>
                <c:pt idx="260">
                  <c:v>22.959</c:v>
                </c:pt>
                <c:pt idx="261">
                  <c:v>28.5169999999999</c:v>
                </c:pt>
                <c:pt idx="262">
                  <c:v>26.850999999999999</c:v>
                </c:pt>
                <c:pt idx="263">
                  <c:v>24.726999999999901</c:v>
                </c:pt>
                <c:pt idx="264">
                  <c:v>36.04</c:v>
                </c:pt>
                <c:pt idx="265">
                  <c:v>32.93</c:v>
                </c:pt>
                <c:pt idx="266">
                  <c:v>35.535666666999902</c:v>
                </c:pt>
                <c:pt idx="267">
                  <c:v>29.2899999999999</c:v>
                </c:pt>
                <c:pt idx="268">
                  <c:v>27.159999999999901</c:v>
                </c:pt>
                <c:pt idx="269">
                  <c:v>21.459999999999901</c:v>
                </c:pt>
                <c:pt idx="270">
                  <c:v>23.16</c:v>
                </c:pt>
                <c:pt idx="271">
                  <c:v>23.99</c:v>
                </c:pt>
                <c:pt idx="272">
                  <c:v>27.219999999999899</c:v>
                </c:pt>
                <c:pt idx="273">
                  <c:v>33.44</c:v>
                </c:pt>
                <c:pt idx="274">
                  <c:v>34.78</c:v>
                </c:pt>
                <c:pt idx="275">
                  <c:v>32.799999999999997</c:v>
                </c:pt>
                <c:pt idx="276">
                  <c:v>29.79</c:v>
                </c:pt>
                <c:pt idx="277">
                  <c:v>34.549999999999997</c:v>
                </c:pt>
                <c:pt idx="278">
                  <c:v>29.8799999999999</c:v>
                </c:pt>
                <c:pt idx="279">
                  <c:v>29.7699999999999</c:v>
                </c:pt>
                <c:pt idx="280">
                  <c:v>28.4</c:v>
                </c:pt>
                <c:pt idx="281">
                  <c:v>24.439</c:v>
                </c:pt>
                <c:pt idx="282">
                  <c:v>20.92</c:v>
                </c:pt>
                <c:pt idx="283">
                  <c:v>20.73</c:v>
                </c:pt>
                <c:pt idx="284">
                  <c:v>27.329999999999899</c:v>
                </c:pt>
                <c:pt idx="285">
                  <c:v>29.25</c:v>
                </c:pt>
                <c:pt idx="286">
                  <c:v>28.602666666999902</c:v>
                </c:pt>
                <c:pt idx="287">
                  <c:v>27.5</c:v>
                </c:pt>
                <c:pt idx="288">
                  <c:v>32.299999999999997</c:v>
                </c:pt>
                <c:pt idx="289">
                  <c:v>31.509999999999899</c:v>
                </c:pt>
                <c:pt idx="290">
                  <c:v>33.561333333999897</c:v>
                </c:pt>
                <c:pt idx="291">
                  <c:v>33.53</c:v>
                </c:pt>
                <c:pt idx="292">
                  <c:v>30.91</c:v>
                </c:pt>
                <c:pt idx="293">
                  <c:v>25.41</c:v>
                </c:pt>
                <c:pt idx="294">
                  <c:v>20.688333332999999</c:v>
                </c:pt>
                <c:pt idx="295">
                  <c:v>22.049999999999901</c:v>
                </c:pt>
                <c:pt idx="296">
                  <c:v>29.74</c:v>
                </c:pt>
                <c:pt idx="297">
                  <c:v>29.803333333000001</c:v>
                </c:pt>
                <c:pt idx="298">
                  <c:v>29.509999999999899</c:v>
                </c:pt>
                <c:pt idx="299">
                  <c:v>28.87</c:v>
                </c:pt>
                <c:pt idx="300">
                  <c:v>30.350333332999998</c:v>
                </c:pt>
                <c:pt idx="301">
                  <c:v>29.8799999999999</c:v>
                </c:pt>
                <c:pt idx="302">
                  <c:v>29.864000000000001</c:v>
                </c:pt>
                <c:pt idx="303">
                  <c:v>28.939999999999898</c:v>
                </c:pt>
                <c:pt idx="304">
                  <c:v>28.036666666999999</c:v>
                </c:pt>
                <c:pt idx="305">
                  <c:v>29.539666666999999</c:v>
                </c:pt>
                <c:pt idx="306">
                  <c:v>23.963999999999999</c:v>
                </c:pt>
                <c:pt idx="307">
                  <c:v>25.413</c:v>
                </c:pt>
                <c:pt idx="308">
                  <c:v>31.237333332999899</c:v>
                </c:pt>
                <c:pt idx="309">
                  <c:v>31.6946666669999</c:v>
                </c:pt>
                <c:pt idx="310">
                  <c:v>29.481333332999998</c:v>
                </c:pt>
                <c:pt idx="311">
                  <c:v>28.6329999999999</c:v>
                </c:pt>
                <c:pt idx="312">
                  <c:v>35.319999999999901</c:v>
                </c:pt>
                <c:pt idx="313">
                  <c:v>38.1099999999999</c:v>
                </c:pt>
                <c:pt idx="314">
                  <c:v>35.6</c:v>
                </c:pt>
                <c:pt idx="315">
                  <c:v>36.33</c:v>
                </c:pt>
                <c:pt idx="316">
                  <c:v>30.889999999999901</c:v>
                </c:pt>
                <c:pt idx="317">
                  <c:v>26.0199999999999</c:v>
                </c:pt>
                <c:pt idx="318">
                  <c:v>22.26</c:v>
                </c:pt>
                <c:pt idx="319">
                  <c:v>20.869999999999902</c:v>
                </c:pt>
                <c:pt idx="320">
                  <c:v>28.095500000000001</c:v>
                </c:pt>
                <c:pt idx="321">
                  <c:v>29.387666666999898</c:v>
                </c:pt>
                <c:pt idx="322">
                  <c:v>33.810135619999897</c:v>
                </c:pt>
                <c:pt idx="323">
                  <c:v>33.71</c:v>
                </c:pt>
                <c:pt idx="324">
                  <c:v>23.416666666999902</c:v>
                </c:pt>
                <c:pt idx="325">
                  <c:v>21.5899999999999</c:v>
                </c:pt>
                <c:pt idx="326">
                  <c:v>26.753333333</c:v>
                </c:pt>
                <c:pt idx="327">
                  <c:v>28.511763147</c:v>
                </c:pt>
                <c:pt idx="328">
                  <c:v>27.6999999999999</c:v>
                </c:pt>
                <c:pt idx="329">
                  <c:v>29.819999999999901</c:v>
                </c:pt>
                <c:pt idx="330">
                  <c:v>27.16</c:v>
                </c:pt>
                <c:pt idx="331">
                  <c:v>28.8799999999999</c:v>
                </c:pt>
                <c:pt idx="332">
                  <c:v>28.939999999999898</c:v>
                </c:pt>
                <c:pt idx="333">
                  <c:v>25.863333333</c:v>
                </c:pt>
                <c:pt idx="334">
                  <c:v>22.981666666999899</c:v>
                </c:pt>
                <c:pt idx="335">
                  <c:v>26.7729999999999</c:v>
                </c:pt>
                <c:pt idx="336">
                  <c:v>36.479999999999897</c:v>
                </c:pt>
                <c:pt idx="337">
                  <c:v>39.310333333000003</c:v>
                </c:pt>
                <c:pt idx="338">
                  <c:v>42.409999999999897</c:v>
                </c:pt>
                <c:pt idx="339">
                  <c:v>31.07</c:v>
                </c:pt>
                <c:pt idx="340">
                  <c:v>28.649999999999899</c:v>
                </c:pt>
                <c:pt idx="341">
                  <c:v>23.11</c:v>
                </c:pt>
                <c:pt idx="342">
                  <c:v>24.5</c:v>
                </c:pt>
                <c:pt idx="343">
                  <c:v>24.978000000000002</c:v>
                </c:pt>
                <c:pt idx="344">
                  <c:v>28.620333333000001</c:v>
                </c:pt>
                <c:pt idx="345">
                  <c:v>34.514666667</c:v>
                </c:pt>
                <c:pt idx="346">
                  <c:v>34.060333333000003</c:v>
                </c:pt>
                <c:pt idx="347">
                  <c:v>34.43</c:v>
                </c:pt>
                <c:pt idx="348">
                  <c:v>36</c:v>
                </c:pt>
                <c:pt idx="349">
                  <c:v>32.783999999999999</c:v>
                </c:pt>
                <c:pt idx="350">
                  <c:v>36.209999999999901</c:v>
                </c:pt>
                <c:pt idx="351">
                  <c:v>32.139999999999901</c:v>
                </c:pt>
                <c:pt idx="352">
                  <c:v>27.979999999999901</c:v>
                </c:pt>
                <c:pt idx="353">
                  <c:v>22.5899999999999</c:v>
                </c:pt>
                <c:pt idx="354">
                  <c:v>22.5199999999999</c:v>
                </c:pt>
                <c:pt idx="355">
                  <c:v>19.159999999999901</c:v>
                </c:pt>
                <c:pt idx="356">
                  <c:v>24.237333333999999</c:v>
                </c:pt>
                <c:pt idx="357">
                  <c:v>31.35</c:v>
                </c:pt>
                <c:pt idx="358">
                  <c:v>33</c:v>
                </c:pt>
                <c:pt idx="359">
                  <c:v>31.6099999999999</c:v>
                </c:pt>
                <c:pt idx="360">
                  <c:v>31.802333334</c:v>
                </c:pt>
                <c:pt idx="361">
                  <c:v>28.65</c:v>
                </c:pt>
                <c:pt idx="362">
                  <c:v>29.7119999999999</c:v>
                </c:pt>
                <c:pt idx="363">
                  <c:v>29.837</c:v>
                </c:pt>
                <c:pt idx="364">
                  <c:v>27.09</c:v>
                </c:pt>
                <c:pt idx="365">
                  <c:v>29.27</c:v>
                </c:pt>
                <c:pt idx="366">
                  <c:v>22.887999999999899</c:v>
                </c:pt>
                <c:pt idx="367">
                  <c:v>25.009999999999899</c:v>
                </c:pt>
                <c:pt idx="368">
                  <c:v>27.499666667</c:v>
                </c:pt>
                <c:pt idx="369">
                  <c:v>28.305333332999901</c:v>
                </c:pt>
                <c:pt idx="370">
                  <c:v>33.6859999999999</c:v>
                </c:pt>
                <c:pt idx="371">
                  <c:v>28.207333333000001</c:v>
                </c:pt>
                <c:pt idx="372">
                  <c:v>17.510000000000002</c:v>
                </c:pt>
                <c:pt idx="373">
                  <c:v>20.75</c:v>
                </c:pt>
                <c:pt idx="374">
                  <c:v>20.5899999999999</c:v>
                </c:pt>
                <c:pt idx="375">
                  <c:v>23.579999999999899</c:v>
                </c:pt>
                <c:pt idx="376">
                  <c:v>22.914000000000001</c:v>
                </c:pt>
                <c:pt idx="377">
                  <c:v>23.899999999999899</c:v>
                </c:pt>
                <c:pt idx="378">
                  <c:v>24.146000000000001</c:v>
                </c:pt>
                <c:pt idx="379">
                  <c:v>22.509999999999899</c:v>
                </c:pt>
                <c:pt idx="380">
                  <c:v>30.87</c:v>
                </c:pt>
                <c:pt idx="381">
                  <c:v>24.8399999999999</c:v>
                </c:pt>
                <c:pt idx="382">
                  <c:v>23.189999999999898</c:v>
                </c:pt>
                <c:pt idx="383">
                  <c:v>21.9499999999999</c:v>
                </c:pt>
                <c:pt idx="384">
                  <c:v>20.0899999999999</c:v>
                </c:pt>
                <c:pt idx="385">
                  <c:v>20.47</c:v>
                </c:pt>
                <c:pt idx="386">
                  <c:v>20.462618073000002</c:v>
                </c:pt>
                <c:pt idx="387">
                  <c:v>26.57</c:v>
                </c:pt>
                <c:pt idx="388">
                  <c:v>26.16</c:v>
                </c:pt>
                <c:pt idx="389">
                  <c:v>27.66</c:v>
                </c:pt>
                <c:pt idx="390">
                  <c:v>25.419999999999899</c:v>
                </c:pt>
                <c:pt idx="391">
                  <c:v>23.17</c:v>
                </c:pt>
                <c:pt idx="392">
                  <c:v>25.099999999999898</c:v>
                </c:pt>
                <c:pt idx="393">
                  <c:v>21</c:v>
                </c:pt>
                <c:pt idx="394">
                  <c:v>19.659999999999901</c:v>
                </c:pt>
                <c:pt idx="395">
                  <c:v>23.963000000000001</c:v>
                </c:pt>
                <c:pt idx="396">
                  <c:v>23.0259999999999</c:v>
                </c:pt>
                <c:pt idx="397">
                  <c:v>27.100999999999999</c:v>
                </c:pt>
                <c:pt idx="398">
                  <c:v>27.87</c:v>
                </c:pt>
                <c:pt idx="399">
                  <c:v>27.43</c:v>
                </c:pt>
                <c:pt idx="400">
                  <c:v>25.524000000000001</c:v>
                </c:pt>
                <c:pt idx="401">
                  <c:v>23.899000000000001</c:v>
                </c:pt>
                <c:pt idx="402">
                  <c:v>19.12</c:v>
                </c:pt>
                <c:pt idx="403">
                  <c:v>19.628999999999898</c:v>
                </c:pt>
                <c:pt idx="404">
                  <c:v>30.8799999999999</c:v>
                </c:pt>
                <c:pt idx="405">
                  <c:v>29.123999999999999</c:v>
                </c:pt>
                <c:pt idx="406">
                  <c:v>25.49</c:v>
                </c:pt>
                <c:pt idx="407">
                  <c:v>26.5</c:v>
                </c:pt>
                <c:pt idx="408">
                  <c:v>31.709999999999901</c:v>
                </c:pt>
                <c:pt idx="409">
                  <c:v>39.149999999999899</c:v>
                </c:pt>
                <c:pt idx="410">
                  <c:v>30.0899999999999</c:v>
                </c:pt>
                <c:pt idx="411">
                  <c:v>30.22</c:v>
                </c:pt>
                <c:pt idx="412">
                  <c:v>28.18</c:v>
                </c:pt>
                <c:pt idx="413">
                  <c:v>23.969999999999899</c:v>
                </c:pt>
                <c:pt idx="414">
                  <c:v>22.799999999999901</c:v>
                </c:pt>
                <c:pt idx="415">
                  <c:v>20.5</c:v>
                </c:pt>
                <c:pt idx="416">
                  <c:v>27.35</c:v>
                </c:pt>
                <c:pt idx="417">
                  <c:v>23.800999999999899</c:v>
                </c:pt>
                <c:pt idx="418">
                  <c:v>26.593666667000001</c:v>
                </c:pt>
                <c:pt idx="419">
                  <c:v>30.255999999999901</c:v>
                </c:pt>
                <c:pt idx="420">
                  <c:v>21.139999999999901</c:v>
                </c:pt>
                <c:pt idx="421">
                  <c:v>18.201000000000001</c:v>
                </c:pt>
                <c:pt idx="422">
                  <c:v>17.279999999999902</c:v>
                </c:pt>
                <c:pt idx="423">
                  <c:v>18.829999999999998</c:v>
                </c:pt>
                <c:pt idx="424">
                  <c:v>22.6099999999999</c:v>
                </c:pt>
                <c:pt idx="425">
                  <c:v>21.709999999999901</c:v>
                </c:pt>
                <c:pt idx="426">
                  <c:v>17.48</c:v>
                </c:pt>
                <c:pt idx="427">
                  <c:v>22.569999999999901</c:v>
                </c:pt>
                <c:pt idx="428">
                  <c:v>21.649999999999899</c:v>
                </c:pt>
                <c:pt idx="429">
                  <c:v>22.8</c:v>
                </c:pt>
                <c:pt idx="430">
                  <c:v>42.76</c:v>
                </c:pt>
                <c:pt idx="431">
                  <c:v>36.08</c:v>
                </c:pt>
              </c:numCache>
            </c:numRef>
          </c:yVal>
          <c:smooth val="0"/>
          <c:extLst>
            <c:ext xmlns:c16="http://schemas.microsoft.com/office/drawing/2014/chart" uri="{C3380CC4-5D6E-409C-BE32-E72D297353CC}">
              <c16:uniqueId val="{00000003-B2FF-4B08-A40B-BA554680B29D}"/>
            </c:ext>
          </c:extLst>
        </c:ser>
        <c:dLbls>
          <c:showLegendKey val="0"/>
          <c:showVal val="0"/>
          <c:showCatName val="0"/>
          <c:showSerName val="0"/>
          <c:showPercent val="0"/>
          <c:showBubbleSize val="0"/>
        </c:dLbls>
        <c:axId val="525329696"/>
        <c:axId val="525335096"/>
      </c:scatterChart>
      <c:valAx>
        <c:axId val="52532969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5335096"/>
        <c:crosses val="autoZero"/>
        <c:crossBetween val="midCat"/>
      </c:valAx>
      <c:valAx>
        <c:axId val="52533509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532969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prob8!$H$6</c:f>
              <c:strCache>
                <c:ptCount val="1"/>
                <c:pt idx="0">
                  <c:v>start_date</c:v>
                </c:pt>
              </c:strCache>
            </c:strRef>
          </c:tx>
          <c:spPr>
            <a:ln w="34925" cap="rnd">
              <a:solidFill>
                <a:schemeClr val="accent1"/>
              </a:solidFill>
              <a:round/>
            </a:ln>
            <a:effectLst>
              <a:outerShdw blurRad="76200" dist="38100" dir="5400000" rotWithShape="0">
                <a:srgbClr val="000000">
                  <a:alpha val="75000"/>
                </a:srgbClr>
              </a:outerShdw>
            </a:effectLst>
          </c:spPr>
          <c:marker>
            <c:symbol val="none"/>
          </c:marker>
          <c:cat>
            <c:strRef>
              <c:f>prob8!$G$7:$G$18</c:f>
              <c:strCache>
                <c:ptCount val="12"/>
                <c:pt idx="0">
                  <c:v>heavy thunderstorm</c:v>
                </c:pt>
                <c:pt idx="1">
                  <c:v>proximity thunderstorm</c:v>
                </c:pt>
                <c:pt idx="2">
                  <c:v>proximity thunderstorm with drizzle</c:v>
                </c:pt>
                <c:pt idx="3">
                  <c:v>proximity thunderstorm with rain</c:v>
                </c:pt>
                <c:pt idx="4">
                  <c:v>ragged thunderstorm</c:v>
                </c:pt>
                <c:pt idx="5">
                  <c:v>thunderstorm</c:v>
                </c:pt>
                <c:pt idx="6">
                  <c:v>thunderstorm with drizzle</c:v>
                </c:pt>
                <c:pt idx="7">
                  <c:v>thunderstorm with heavy drizzle</c:v>
                </c:pt>
                <c:pt idx="8">
                  <c:v>thunderstorm with heavy rain</c:v>
                </c:pt>
                <c:pt idx="9">
                  <c:v>thunderstorm with light drizzle</c:v>
                </c:pt>
                <c:pt idx="10">
                  <c:v>thunderstorm with light rain</c:v>
                </c:pt>
                <c:pt idx="11">
                  <c:v>thunderstorm with rain</c:v>
                </c:pt>
              </c:strCache>
            </c:strRef>
          </c:cat>
          <c:val>
            <c:numRef>
              <c:f>prob8!$H$7:$H$18</c:f>
              <c:numCache>
                <c:formatCode>m/d/yyyy</c:formatCode>
                <c:ptCount val="12"/>
                <c:pt idx="0">
                  <c:v>42766</c:v>
                </c:pt>
                <c:pt idx="1">
                  <c:v>41185</c:v>
                </c:pt>
                <c:pt idx="2">
                  <c:v>41283</c:v>
                </c:pt>
                <c:pt idx="3">
                  <c:v>41208</c:v>
                </c:pt>
                <c:pt idx="4">
                  <c:v>42838</c:v>
                </c:pt>
                <c:pt idx="5">
                  <c:v>41184</c:v>
                </c:pt>
                <c:pt idx="6">
                  <c:v>41827</c:v>
                </c:pt>
                <c:pt idx="7">
                  <c:v>41358</c:v>
                </c:pt>
                <c:pt idx="8">
                  <c:v>41184</c:v>
                </c:pt>
                <c:pt idx="9">
                  <c:v>41448</c:v>
                </c:pt>
                <c:pt idx="10">
                  <c:v>41187</c:v>
                </c:pt>
                <c:pt idx="11">
                  <c:v>41185</c:v>
                </c:pt>
              </c:numCache>
            </c:numRef>
          </c:val>
          <c:smooth val="0"/>
          <c:extLst>
            <c:ext xmlns:c16="http://schemas.microsoft.com/office/drawing/2014/chart" uri="{C3380CC4-5D6E-409C-BE32-E72D297353CC}">
              <c16:uniqueId val="{00000000-4E7B-43B0-B356-AE5944A620AD}"/>
            </c:ext>
          </c:extLst>
        </c:ser>
        <c:ser>
          <c:idx val="1"/>
          <c:order val="1"/>
          <c:tx>
            <c:strRef>
              <c:f>prob8!$I$6</c:f>
              <c:strCache>
                <c:ptCount val="1"/>
                <c:pt idx="0">
                  <c:v>end_date</c:v>
                </c:pt>
              </c:strCache>
            </c:strRef>
          </c:tx>
          <c:spPr>
            <a:ln w="34925" cap="rnd">
              <a:solidFill>
                <a:schemeClr val="accent2"/>
              </a:solidFill>
              <a:round/>
            </a:ln>
            <a:effectLst>
              <a:outerShdw blurRad="76200" dist="38100" dir="5400000" rotWithShape="0">
                <a:srgbClr val="000000">
                  <a:alpha val="75000"/>
                </a:srgbClr>
              </a:outerShdw>
            </a:effectLst>
          </c:spPr>
          <c:marker>
            <c:symbol val="none"/>
          </c:marker>
          <c:cat>
            <c:strRef>
              <c:f>prob8!$G$7:$G$18</c:f>
              <c:strCache>
                <c:ptCount val="12"/>
                <c:pt idx="0">
                  <c:v>heavy thunderstorm</c:v>
                </c:pt>
                <c:pt idx="1">
                  <c:v>proximity thunderstorm</c:v>
                </c:pt>
                <c:pt idx="2">
                  <c:v>proximity thunderstorm with drizzle</c:v>
                </c:pt>
                <c:pt idx="3">
                  <c:v>proximity thunderstorm with rain</c:v>
                </c:pt>
                <c:pt idx="4">
                  <c:v>ragged thunderstorm</c:v>
                </c:pt>
                <c:pt idx="5">
                  <c:v>thunderstorm</c:v>
                </c:pt>
                <c:pt idx="6">
                  <c:v>thunderstorm with drizzle</c:v>
                </c:pt>
                <c:pt idx="7">
                  <c:v>thunderstorm with heavy drizzle</c:v>
                </c:pt>
                <c:pt idx="8">
                  <c:v>thunderstorm with heavy rain</c:v>
                </c:pt>
                <c:pt idx="9">
                  <c:v>thunderstorm with light drizzle</c:v>
                </c:pt>
                <c:pt idx="10">
                  <c:v>thunderstorm with light rain</c:v>
                </c:pt>
                <c:pt idx="11">
                  <c:v>thunderstorm with rain</c:v>
                </c:pt>
              </c:strCache>
            </c:strRef>
          </c:cat>
          <c:val>
            <c:numRef>
              <c:f>prob8!$I$7:$I$18</c:f>
              <c:numCache>
                <c:formatCode>m/d/yyyy</c:formatCode>
                <c:ptCount val="12"/>
                <c:pt idx="0">
                  <c:v>42949</c:v>
                </c:pt>
                <c:pt idx="1">
                  <c:v>43057</c:v>
                </c:pt>
                <c:pt idx="2">
                  <c:v>42943</c:v>
                </c:pt>
                <c:pt idx="3">
                  <c:v>43057</c:v>
                </c:pt>
                <c:pt idx="4">
                  <c:v>42977</c:v>
                </c:pt>
                <c:pt idx="5">
                  <c:v>43044</c:v>
                </c:pt>
                <c:pt idx="6">
                  <c:v>43043</c:v>
                </c:pt>
                <c:pt idx="7">
                  <c:v>42954</c:v>
                </c:pt>
                <c:pt idx="8">
                  <c:v>43057</c:v>
                </c:pt>
                <c:pt idx="9">
                  <c:v>42973</c:v>
                </c:pt>
                <c:pt idx="10">
                  <c:v>43057</c:v>
                </c:pt>
                <c:pt idx="11">
                  <c:v>43057</c:v>
                </c:pt>
              </c:numCache>
            </c:numRef>
          </c:val>
          <c:smooth val="0"/>
          <c:extLst>
            <c:ext xmlns:c16="http://schemas.microsoft.com/office/drawing/2014/chart" uri="{C3380CC4-5D6E-409C-BE32-E72D297353CC}">
              <c16:uniqueId val="{00000001-4E7B-43B0-B356-AE5944A620AD}"/>
            </c:ext>
          </c:extLst>
        </c:ser>
        <c:dLbls>
          <c:showLegendKey val="0"/>
          <c:showVal val="0"/>
          <c:showCatName val="0"/>
          <c:showSerName val="0"/>
          <c:showPercent val="0"/>
          <c:showBubbleSize val="0"/>
        </c:dLbls>
        <c:smooth val="0"/>
        <c:axId val="1092407944"/>
        <c:axId val="1092410464"/>
      </c:lineChart>
      <c:catAx>
        <c:axId val="109240794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092410464"/>
        <c:crosses val="autoZero"/>
        <c:auto val="1"/>
        <c:lblAlgn val="ctr"/>
        <c:lblOffset val="100"/>
        <c:noMultiLvlLbl val="0"/>
      </c:catAx>
      <c:valAx>
        <c:axId val="1092410464"/>
        <c:scaling>
          <c:orientation val="minMax"/>
        </c:scaling>
        <c:delete val="0"/>
        <c:axPos val="l"/>
        <c:majorGridlines>
          <c:spPr>
            <a:ln w="9525" cap="flat" cmpd="sng" algn="ctr">
              <a:solidFill>
                <a:schemeClr val="lt1">
                  <a:lumMod val="95000"/>
                  <a:alpha val="10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092407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percentStacked"/>
        <c:varyColors val="0"/>
        <c:ser>
          <c:idx val="0"/>
          <c:order val="0"/>
          <c:tx>
            <c:strRef>
              <c:f>prob9!$E$6</c:f>
              <c:strCache>
                <c:ptCount val="1"/>
                <c:pt idx="0">
                  <c:v>average_temperature</c:v>
                </c:pt>
              </c:strCache>
            </c:strRef>
          </c:tx>
          <c:spPr>
            <a:ln w="34925" cap="rnd">
              <a:solidFill>
                <a:schemeClr val="accent1"/>
              </a:solidFill>
              <a:round/>
            </a:ln>
            <a:effectLst>
              <a:outerShdw blurRad="76200" dist="38100" dir="5400000" rotWithShape="0">
                <a:srgbClr val="000000">
                  <a:alpha val="75000"/>
                </a:srgbClr>
              </a:outerShdw>
            </a:effectLst>
          </c:spPr>
          <c:marker>
            <c:symbol val="circle"/>
            <c:size val="6"/>
            <c:spPr>
              <a:gradFill rotWithShape="1">
                <a:gsLst>
                  <a:gs pos="0">
                    <a:schemeClr val="accent1">
                      <a:tint val="96000"/>
                      <a:lumMod val="104000"/>
                    </a:schemeClr>
                  </a:gs>
                  <a:gs pos="100000">
                    <a:schemeClr val="accent1">
                      <a:shade val="90000"/>
                      <a:lumMod val="90000"/>
                    </a:schemeClr>
                  </a:gs>
                </a:gsLst>
                <a:lin ang="5400000" scaled="0"/>
              </a:gradFill>
              <a:ln w="9525">
                <a:solidFill>
                  <a:schemeClr val="accent1"/>
                </a:solidFill>
                <a:roun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marker>
          <c:cat>
            <c:strRef>
              <c:f>prob9!$B$7:$B$438</c:f>
              <c:strCache>
                <c:ptCount val="432"/>
                <c:pt idx="0">
                  <c:v>Detroit</c:v>
                </c:pt>
                <c:pt idx="1">
                  <c:v>Denver</c:v>
                </c:pt>
                <c:pt idx="2">
                  <c:v>Nashville</c:v>
                </c:pt>
                <c:pt idx="3">
                  <c:v>Pittsburgh</c:v>
                </c:pt>
                <c:pt idx="4">
                  <c:v>Boston</c:v>
                </c:pt>
                <c:pt idx="5">
                  <c:v>Miami</c:v>
                </c:pt>
                <c:pt idx="6">
                  <c:v>Houston</c:v>
                </c:pt>
                <c:pt idx="7">
                  <c:v>San Francisco</c:v>
                </c:pt>
                <c:pt idx="8">
                  <c:v>San Diego</c:v>
                </c:pt>
                <c:pt idx="9">
                  <c:v>Los Angeles</c:v>
                </c:pt>
                <c:pt idx="10">
                  <c:v>Saint Louis</c:v>
                </c:pt>
                <c:pt idx="11">
                  <c:v>Montreal</c:v>
                </c:pt>
                <c:pt idx="12">
                  <c:v>Charlotte</c:v>
                </c:pt>
                <c:pt idx="13">
                  <c:v>Atlanta</c:v>
                </c:pt>
                <c:pt idx="14">
                  <c:v>Dallas</c:v>
                </c:pt>
                <c:pt idx="15">
                  <c:v>New York</c:v>
                </c:pt>
                <c:pt idx="16">
                  <c:v>Seattle</c:v>
                </c:pt>
                <c:pt idx="17">
                  <c:v>Indianapolis</c:v>
                </c:pt>
                <c:pt idx="18">
                  <c:v>Portland</c:v>
                </c:pt>
                <c:pt idx="19">
                  <c:v>Albuquerque</c:v>
                </c:pt>
                <c:pt idx="20">
                  <c:v>Minneapolis</c:v>
                </c:pt>
                <c:pt idx="21">
                  <c:v>Phoenix</c:v>
                </c:pt>
                <c:pt idx="22">
                  <c:v>San Antonio</c:v>
                </c:pt>
                <c:pt idx="23">
                  <c:v>Chicago</c:v>
                </c:pt>
                <c:pt idx="24">
                  <c:v>Jacksonville</c:v>
                </c:pt>
                <c:pt idx="25">
                  <c:v>Philadelphia</c:v>
                </c:pt>
                <c:pt idx="26">
                  <c:v>Kansas City</c:v>
                </c:pt>
                <c:pt idx="27">
                  <c:v>Las Vegas</c:v>
                </c:pt>
                <c:pt idx="28">
                  <c:v>Toronto</c:v>
                </c:pt>
                <c:pt idx="29">
                  <c:v>Beersheba</c:v>
                </c:pt>
                <c:pt idx="30">
                  <c:v>Vancouver</c:v>
                </c:pt>
                <c:pt idx="31">
                  <c:v>Tel Aviv District</c:v>
                </c:pt>
                <c:pt idx="32">
                  <c:v>Eilat</c:v>
                </c:pt>
                <c:pt idx="33">
                  <c:v>Haifa</c:v>
                </c:pt>
                <c:pt idx="34">
                  <c:v>Nahariyya</c:v>
                </c:pt>
                <c:pt idx="35">
                  <c:v>Jerusalem</c:v>
                </c:pt>
                <c:pt idx="36">
                  <c:v>Minneapolis</c:v>
                </c:pt>
                <c:pt idx="37">
                  <c:v>Saint Louis</c:v>
                </c:pt>
                <c:pt idx="38">
                  <c:v>Montreal</c:v>
                </c:pt>
                <c:pt idx="39">
                  <c:v>Los Angeles</c:v>
                </c:pt>
                <c:pt idx="40">
                  <c:v>Las Vegas</c:v>
                </c:pt>
                <c:pt idx="41">
                  <c:v>New York</c:v>
                </c:pt>
                <c:pt idx="42">
                  <c:v>Albuquerque</c:v>
                </c:pt>
                <c:pt idx="43">
                  <c:v>Denver</c:v>
                </c:pt>
                <c:pt idx="44">
                  <c:v>Philadelphia</c:v>
                </c:pt>
                <c:pt idx="45">
                  <c:v>Jacksonville</c:v>
                </c:pt>
                <c:pt idx="46">
                  <c:v>Chicago</c:v>
                </c:pt>
                <c:pt idx="47">
                  <c:v>Dallas</c:v>
                </c:pt>
                <c:pt idx="48">
                  <c:v>Toronto</c:v>
                </c:pt>
                <c:pt idx="49">
                  <c:v>Portland</c:v>
                </c:pt>
                <c:pt idx="50">
                  <c:v>San Francisco</c:v>
                </c:pt>
                <c:pt idx="51">
                  <c:v>Vancouver</c:v>
                </c:pt>
                <c:pt idx="52">
                  <c:v>Pittsburgh</c:v>
                </c:pt>
                <c:pt idx="53">
                  <c:v>Houston</c:v>
                </c:pt>
                <c:pt idx="54">
                  <c:v>Indianapolis</c:v>
                </c:pt>
                <c:pt idx="55">
                  <c:v>San Diego</c:v>
                </c:pt>
                <c:pt idx="56">
                  <c:v>Atlanta</c:v>
                </c:pt>
                <c:pt idx="57">
                  <c:v>San Antonio</c:v>
                </c:pt>
                <c:pt idx="58">
                  <c:v>Boston</c:v>
                </c:pt>
                <c:pt idx="59">
                  <c:v>Beersheba</c:v>
                </c:pt>
                <c:pt idx="60">
                  <c:v>Miami</c:v>
                </c:pt>
                <c:pt idx="61">
                  <c:v>Detroit</c:v>
                </c:pt>
                <c:pt idx="62">
                  <c:v>Charlotte</c:v>
                </c:pt>
                <c:pt idx="63">
                  <c:v>Eilat</c:v>
                </c:pt>
                <c:pt idx="64">
                  <c:v>Nashville</c:v>
                </c:pt>
                <c:pt idx="65">
                  <c:v>Phoenix</c:v>
                </c:pt>
                <c:pt idx="66">
                  <c:v>Haifa</c:v>
                </c:pt>
                <c:pt idx="67">
                  <c:v>Kansas City</c:v>
                </c:pt>
                <c:pt idx="68">
                  <c:v>Nahariyya</c:v>
                </c:pt>
                <c:pt idx="69">
                  <c:v>Jerusalem</c:v>
                </c:pt>
                <c:pt idx="70">
                  <c:v>Seattle</c:v>
                </c:pt>
                <c:pt idx="71">
                  <c:v>Tel Aviv District</c:v>
                </c:pt>
                <c:pt idx="72">
                  <c:v>Eilat</c:v>
                </c:pt>
                <c:pt idx="73">
                  <c:v>Atlanta</c:v>
                </c:pt>
                <c:pt idx="74">
                  <c:v>San Diego</c:v>
                </c:pt>
                <c:pt idx="75">
                  <c:v>Indianapolis</c:v>
                </c:pt>
                <c:pt idx="76">
                  <c:v>Nashville</c:v>
                </c:pt>
                <c:pt idx="77">
                  <c:v>Chicago</c:v>
                </c:pt>
                <c:pt idx="78">
                  <c:v>Portland</c:v>
                </c:pt>
                <c:pt idx="79">
                  <c:v>Saint Louis</c:v>
                </c:pt>
                <c:pt idx="80">
                  <c:v>Los Angeles</c:v>
                </c:pt>
                <c:pt idx="81">
                  <c:v>Seattle</c:v>
                </c:pt>
                <c:pt idx="82">
                  <c:v>Houston</c:v>
                </c:pt>
                <c:pt idx="83">
                  <c:v>Denver</c:v>
                </c:pt>
                <c:pt idx="84">
                  <c:v>Montreal</c:v>
                </c:pt>
                <c:pt idx="85">
                  <c:v>Albuquerque</c:v>
                </c:pt>
                <c:pt idx="86">
                  <c:v>San Antonio</c:v>
                </c:pt>
                <c:pt idx="87">
                  <c:v>New York</c:v>
                </c:pt>
                <c:pt idx="88">
                  <c:v>Boston</c:v>
                </c:pt>
                <c:pt idx="89">
                  <c:v>Minneapolis</c:v>
                </c:pt>
                <c:pt idx="90">
                  <c:v>Beersheba</c:v>
                </c:pt>
                <c:pt idx="91">
                  <c:v>Dallas</c:v>
                </c:pt>
                <c:pt idx="92">
                  <c:v>Philadelphia</c:v>
                </c:pt>
                <c:pt idx="93">
                  <c:v>Toronto</c:v>
                </c:pt>
                <c:pt idx="94">
                  <c:v>Tel Aviv District</c:v>
                </c:pt>
                <c:pt idx="95">
                  <c:v>Pittsburgh</c:v>
                </c:pt>
                <c:pt idx="96">
                  <c:v>Phoenix</c:v>
                </c:pt>
                <c:pt idx="97">
                  <c:v>Miami</c:v>
                </c:pt>
                <c:pt idx="98">
                  <c:v>Haifa</c:v>
                </c:pt>
                <c:pt idx="99">
                  <c:v>Charlotte</c:v>
                </c:pt>
                <c:pt idx="100">
                  <c:v>Nahariyya</c:v>
                </c:pt>
                <c:pt idx="101">
                  <c:v>Las Vegas</c:v>
                </c:pt>
                <c:pt idx="102">
                  <c:v>Jacksonville</c:v>
                </c:pt>
                <c:pt idx="103">
                  <c:v>Jerusalem</c:v>
                </c:pt>
                <c:pt idx="104">
                  <c:v>Vancouver</c:v>
                </c:pt>
                <c:pt idx="105">
                  <c:v>Detroit</c:v>
                </c:pt>
                <c:pt idx="106">
                  <c:v>Kansas City</c:v>
                </c:pt>
                <c:pt idx="107">
                  <c:v>San Francisco</c:v>
                </c:pt>
                <c:pt idx="108">
                  <c:v>Seattle</c:v>
                </c:pt>
                <c:pt idx="109">
                  <c:v>Toronto</c:v>
                </c:pt>
                <c:pt idx="110">
                  <c:v>Las Vegas</c:v>
                </c:pt>
                <c:pt idx="111">
                  <c:v>Nashville</c:v>
                </c:pt>
                <c:pt idx="112">
                  <c:v>Atlanta</c:v>
                </c:pt>
                <c:pt idx="113">
                  <c:v>Houston</c:v>
                </c:pt>
                <c:pt idx="114">
                  <c:v>San Antonio</c:v>
                </c:pt>
                <c:pt idx="115">
                  <c:v>Miami</c:v>
                </c:pt>
                <c:pt idx="116">
                  <c:v>Pittsburgh</c:v>
                </c:pt>
                <c:pt idx="117">
                  <c:v>Indianapolis</c:v>
                </c:pt>
                <c:pt idx="118">
                  <c:v>Detroit</c:v>
                </c:pt>
                <c:pt idx="119">
                  <c:v>Beersheba</c:v>
                </c:pt>
                <c:pt idx="120">
                  <c:v>Los Angeles</c:v>
                </c:pt>
                <c:pt idx="121">
                  <c:v>Phoenix</c:v>
                </c:pt>
                <c:pt idx="122">
                  <c:v>Chicago</c:v>
                </c:pt>
                <c:pt idx="123">
                  <c:v>Tel Aviv District</c:v>
                </c:pt>
                <c:pt idx="124">
                  <c:v>Dallas</c:v>
                </c:pt>
                <c:pt idx="125">
                  <c:v>New York</c:v>
                </c:pt>
                <c:pt idx="126">
                  <c:v>Eilat</c:v>
                </c:pt>
                <c:pt idx="127">
                  <c:v>Philadelphia</c:v>
                </c:pt>
                <c:pt idx="128">
                  <c:v>Portland</c:v>
                </c:pt>
                <c:pt idx="129">
                  <c:v>Albuquerque</c:v>
                </c:pt>
                <c:pt idx="130">
                  <c:v>San Diego</c:v>
                </c:pt>
                <c:pt idx="131">
                  <c:v>Haifa</c:v>
                </c:pt>
                <c:pt idx="132">
                  <c:v>Montreal</c:v>
                </c:pt>
                <c:pt idx="133">
                  <c:v>San Francisco</c:v>
                </c:pt>
                <c:pt idx="134">
                  <c:v>Saint Louis</c:v>
                </c:pt>
                <c:pt idx="135">
                  <c:v>Boston</c:v>
                </c:pt>
                <c:pt idx="136">
                  <c:v>Nahariyya</c:v>
                </c:pt>
                <c:pt idx="137">
                  <c:v>Minneapolis</c:v>
                </c:pt>
                <c:pt idx="138">
                  <c:v>Kansas City</c:v>
                </c:pt>
                <c:pt idx="139">
                  <c:v>Jerusalem</c:v>
                </c:pt>
                <c:pt idx="140">
                  <c:v>Jacksonville</c:v>
                </c:pt>
                <c:pt idx="141">
                  <c:v>Vancouver</c:v>
                </c:pt>
                <c:pt idx="142">
                  <c:v>Denver</c:v>
                </c:pt>
                <c:pt idx="143">
                  <c:v>Charlotte</c:v>
                </c:pt>
                <c:pt idx="144">
                  <c:v>Jerusalem</c:v>
                </c:pt>
                <c:pt idx="145">
                  <c:v>San Antonio</c:v>
                </c:pt>
                <c:pt idx="146">
                  <c:v>Jacksonville</c:v>
                </c:pt>
                <c:pt idx="147">
                  <c:v>Detroit</c:v>
                </c:pt>
                <c:pt idx="148">
                  <c:v>Atlanta</c:v>
                </c:pt>
                <c:pt idx="149">
                  <c:v>Beersheba</c:v>
                </c:pt>
                <c:pt idx="150">
                  <c:v>Indianapolis</c:v>
                </c:pt>
                <c:pt idx="151">
                  <c:v>Nashville</c:v>
                </c:pt>
                <c:pt idx="152">
                  <c:v>Chicago</c:v>
                </c:pt>
                <c:pt idx="153">
                  <c:v>Saint Louis</c:v>
                </c:pt>
                <c:pt idx="154">
                  <c:v>Minneapolis</c:v>
                </c:pt>
                <c:pt idx="155">
                  <c:v>Portland</c:v>
                </c:pt>
                <c:pt idx="156">
                  <c:v>Tel Aviv District</c:v>
                </c:pt>
                <c:pt idx="157">
                  <c:v>Dallas</c:v>
                </c:pt>
                <c:pt idx="158">
                  <c:v>San Francisco</c:v>
                </c:pt>
                <c:pt idx="159">
                  <c:v>Vancouver</c:v>
                </c:pt>
                <c:pt idx="160">
                  <c:v>Seattle</c:v>
                </c:pt>
                <c:pt idx="161">
                  <c:v>Kansas City</c:v>
                </c:pt>
                <c:pt idx="162">
                  <c:v>Eilat</c:v>
                </c:pt>
                <c:pt idx="163">
                  <c:v>Los Angeles</c:v>
                </c:pt>
                <c:pt idx="164">
                  <c:v>San Diego</c:v>
                </c:pt>
                <c:pt idx="165">
                  <c:v>Las Vegas</c:v>
                </c:pt>
                <c:pt idx="166">
                  <c:v>Phoenix</c:v>
                </c:pt>
                <c:pt idx="167">
                  <c:v>Haifa</c:v>
                </c:pt>
                <c:pt idx="168">
                  <c:v>Albuquerque</c:v>
                </c:pt>
                <c:pt idx="169">
                  <c:v>Boston</c:v>
                </c:pt>
                <c:pt idx="170">
                  <c:v>Montreal</c:v>
                </c:pt>
                <c:pt idx="171">
                  <c:v>New York</c:v>
                </c:pt>
                <c:pt idx="172">
                  <c:v>Nahariyya</c:v>
                </c:pt>
                <c:pt idx="173">
                  <c:v>Philadelphia</c:v>
                </c:pt>
                <c:pt idx="174">
                  <c:v>Denver</c:v>
                </c:pt>
                <c:pt idx="175">
                  <c:v>Toronto</c:v>
                </c:pt>
                <c:pt idx="176">
                  <c:v>Pittsburgh</c:v>
                </c:pt>
                <c:pt idx="177">
                  <c:v>Miami</c:v>
                </c:pt>
                <c:pt idx="178">
                  <c:v>Charlotte</c:v>
                </c:pt>
                <c:pt idx="179">
                  <c:v>Houston</c:v>
                </c:pt>
                <c:pt idx="180">
                  <c:v>Montreal</c:v>
                </c:pt>
                <c:pt idx="181">
                  <c:v>Beersheba</c:v>
                </c:pt>
                <c:pt idx="182">
                  <c:v>Nashville</c:v>
                </c:pt>
                <c:pt idx="183">
                  <c:v>Houston</c:v>
                </c:pt>
                <c:pt idx="184">
                  <c:v>Albuquerque</c:v>
                </c:pt>
                <c:pt idx="185">
                  <c:v>Indianapolis</c:v>
                </c:pt>
                <c:pt idx="186">
                  <c:v>Boston</c:v>
                </c:pt>
                <c:pt idx="187">
                  <c:v>Vancouver</c:v>
                </c:pt>
                <c:pt idx="188">
                  <c:v>Denver</c:v>
                </c:pt>
                <c:pt idx="189">
                  <c:v>San Antonio</c:v>
                </c:pt>
                <c:pt idx="190">
                  <c:v>Kansas City</c:v>
                </c:pt>
                <c:pt idx="191">
                  <c:v>Chicago</c:v>
                </c:pt>
                <c:pt idx="192">
                  <c:v>Seattle</c:v>
                </c:pt>
                <c:pt idx="193">
                  <c:v>Los Angeles</c:v>
                </c:pt>
                <c:pt idx="194">
                  <c:v>San Francisco</c:v>
                </c:pt>
                <c:pt idx="195">
                  <c:v>Minneapolis</c:v>
                </c:pt>
                <c:pt idx="196">
                  <c:v>San Diego</c:v>
                </c:pt>
                <c:pt idx="197">
                  <c:v>Saint Louis</c:v>
                </c:pt>
                <c:pt idx="198">
                  <c:v>Atlanta</c:v>
                </c:pt>
                <c:pt idx="199">
                  <c:v>Tel Aviv District</c:v>
                </c:pt>
                <c:pt idx="200">
                  <c:v>Detroit</c:v>
                </c:pt>
                <c:pt idx="201">
                  <c:v>Eilat</c:v>
                </c:pt>
                <c:pt idx="202">
                  <c:v>Jacksonville</c:v>
                </c:pt>
                <c:pt idx="203">
                  <c:v>Las Vegas</c:v>
                </c:pt>
                <c:pt idx="204">
                  <c:v>Charlotte</c:v>
                </c:pt>
                <c:pt idx="205">
                  <c:v>Dallas</c:v>
                </c:pt>
                <c:pt idx="206">
                  <c:v>Haifa</c:v>
                </c:pt>
                <c:pt idx="207">
                  <c:v>Miami</c:v>
                </c:pt>
                <c:pt idx="208">
                  <c:v>Pittsburgh</c:v>
                </c:pt>
                <c:pt idx="209">
                  <c:v>Portland</c:v>
                </c:pt>
                <c:pt idx="210">
                  <c:v>Toronto</c:v>
                </c:pt>
                <c:pt idx="211">
                  <c:v>Nahariyya</c:v>
                </c:pt>
                <c:pt idx="212">
                  <c:v>Jerusalem</c:v>
                </c:pt>
                <c:pt idx="213">
                  <c:v>Philadelphia</c:v>
                </c:pt>
                <c:pt idx="214">
                  <c:v>Phoenix</c:v>
                </c:pt>
                <c:pt idx="215">
                  <c:v>New York</c:v>
                </c:pt>
                <c:pt idx="216">
                  <c:v>Atlanta</c:v>
                </c:pt>
                <c:pt idx="217">
                  <c:v>Vancouver</c:v>
                </c:pt>
                <c:pt idx="218">
                  <c:v>Montreal</c:v>
                </c:pt>
                <c:pt idx="219">
                  <c:v>Kansas City</c:v>
                </c:pt>
                <c:pt idx="220">
                  <c:v>Tel Aviv District</c:v>
                </c:pt>
                <c:pt idx="221">
                  <c:v>Albuquerque</c:v>
                </c:pt>
                <c:pt idx="222">
                  <c:v>Detroit</c:v>
                </c:pt>
                <c:pt idx="223">
                  <c:v>Houston</c:v>
                </c:pt>
                <c:pt idx="224">
                  <c:v>Eilat</c:v>
                </c:pt>
                <c:pt idx="225">
                  <c:v>Jacksonville</c:v>
                </c:pt>
                <c:pt idx="226">
                  <c:v>Seattle</c:v>
                </c:pt>
                <c:pt idx="227">
                  <c:v>Dallas</c:v>
                </c:pt>
                <c:pt idx="228">
                  <c:v>Las Vegas</c:v>
                </c:pt>
                <c:pt idx="229">
                  <c:v>Minneapolis</c:v>
                </c:pt>
                <c:pt idx="230">
                  <c:v>Denver</c:v>
                </c:pt>
                <c:pt idx="231">
                  <c:v>San Antonio</c:v>
                </c:pt>
                <c:pt idx="232">
                  <c:v>Haifa</c:v>
                </c:pt>
                <c:pt idx="233">
                  <c:v>Charlotte</c:v>
                </c:pt>
                <c:pt idx="234">
                  <c:v>Saint Louis</c:v>
                </c:pt>
                <c:pt idx="235">
                  <c:v>Miami</c:v>
                </c:pt>
                <c:pt idx="236">
                  <c:v>Pittsburgh</c:v>
                </c:pt>
                <c:pt idx="237">
                  <c:v>Los Angeles</c:v>
                </c:pt>
                <c:pt idx="238">
                  <c:v>Portland</c:v>
                </c:pt>
                <c:pt idx="239">
                  <c:v>Nahariyya</c:v>
                </c:pt>
                <c:pt idx="240">
                  <c:v>Boston</c:v>
                </c:pt>
                <c:pt idx="241">
                  <c:v>Chicago</c:v>
                </c:pt>
                <c:pt idx="242">
                  <c:v>Toronto</c:v>
                </c:pt>
                <c:pt idx="243">
                  <c:v>Nashville</c:v>
                </c:pt>
                <c:pt idx="244">
                  <c:v>Beersheba</c:v>
                </c:pt>
                <c:pt idx="245">
                  <c:v>San Francisco</c:v>
                </c:pt>
                <c:pt idx="246">
                  <c:v>Jerusalem</c:v>
                </c:pt>
                <c:pt idx="247">
                  <c:v>Phoenix</c:v>
                </c:pt>
                <c:pt idx="248">
                  <c:v>Philadelphia</c:v>
                </c:pt>
                <c:pt idx="249">
                  <c:v>San Diego</c:v>
                </c:pt>
                <c:pt idx="250">
                  <c:v>New York</c:v>
                </c:pt>
                <c:pt idx="251">
                  <c:v>Indianapolis</c:v>
                </c:pt>
                <c:pt idx="252">
                  <c:v>Tel Aviv District</c:v>
                </c:pt>
                <c:pt idx="253">
                  <c:v>Chicago</c:v>
                </c:pt>
                <c:pt idx="254">
                  <c:v>Nashville</c:v>
                </c:pt>
                <c:pt idx="255">
                  <c:v>Atlanta</c:v>
                </c:pt>
                <c:pt idx="256">
                  <c:v>Detroit</c:v>
                </c:pt>
                <c:pt idx="257">
                  <c:v>Eilat</c:v>
                </c:pt>
                <c:pt idx="258">
                  <c:v>Jacksonville</c:v>
                </c:pt>
                <c:pt idx="259">
                  <c:v>Charlotte</c:v>
                </c:pt>
                <c:pt idx="260">
                  <c:v>Miami</c:v>
                </c:pt>
                <c:pt idx="261">
                  <c:v>Pittsburgh</c:v>
                </c:pt>
                <c:pt idx="262">
                  <c:v>Toronto</c:v>
                </c:pt>
                <c:pt idx="263">
                  <c:v>Philadelphia</c:v>
                </c:pt>
                <c:pt idx="264">
                  <c:v>New York</c:v>
                </c:pt>
                <c:pt idx="265">
                  <c:v>Montreal</c:v>
                </c:pt>
                <c:pt idx="266">
                  <c:v>Boston</c:v>
                </c:pt>
                <c:pt idx="267">
                  <c:v>Vancouver</c:v>
                </c:pt>
                <c:pt idx="268">
                  <c:v>Haifa</c:v>
                </c:pt>
                <c:pt idx="269">
                  <c:v>Portland</c:v>
                </c:pt>
                <c:pt idx="270">
                  <c:v>San Francisco</c:v>
                </c:pt>
                <c:pt idx="271">
                  <c:v>Seattle</c:v>
                </c:pt>
                <c:pt idx="272">
                  <c:v>Los Angeles</c:v>
                </c:pt>
                <c:pt idx="273">
                  <c:v>San Diego</c:v>
                </c:pt>
                <c:pt idx="274">
                  <c:v>Las Vegas</c:v>
                </c:pt>
                <c:pt idx="275">
                  <c:v>Beersheba</c:v>
                </c:pt>
                <c:pt idx="276">
                  <c:v>Nahariyya</c:v>
                </c:pt>
                <c:pt idx="277">
                  <c:v>Phoenix</c:v>
                </c:pt>
                <c:pt idx="278">
                  <c:v>Albuquerque</c:v>
                </c:pt>
                <c:pt idx="279">
                  <c:v>Jerusalem</c:v>
                </c:pt>
                <c:pt idx="280">
                  <c:v>Denver</c:v>
                </c:pt>
                <c:pt idx="281">
                  <c:v>San Antonio</c:v>
                </c:pt>
                <c:pt idx="282">
                  <c:v>Dallas</c:v>
                </c:pt>
                <c:pt idx="283">
                  <c:v>Indianapolis</c:v>
                </c:pt>
                <c:pt idx="284">
                  <c:v>Houston</c:v>
                </c:pt>
                <c:pt idx="285">
                  <c:v>Kansas City</c:v>
                </c:pt>
                <c:pt idx="286">
                  <c:v>Minneapolis</c:v>
                </c:pt>
                <c:pt idx="287">
                  <c:v>Saint Louis</c:v>
                </c:pt>
                <c:pt idx="288">
                  <c:v>Saint Louis</c:v>
                </c:pt>
                <c:pt idx="289">
                  <c:v>Vancouver</c:v>
                </c:pt>
                <c:pt idx="290">
                  <c:v>San Diego</c:v>
                </c:pt>
                <c:pt idx="291">
                  <c:v>Jerusalem</c:v>
                </c:pt>
                <c:pt idx="292">
                  <c:v>Detroit</c:v>
                </c:pt>
                <c:pt idx="293">
                  <c:v>Atlanta</c:v>
                </c:pt>
                <c:pt idx="294">
                  <c:v>Boston</c:v>
                </c:pt>
                <c:pt idx="295">
                  <c:v>Las Vegas</c:v>
                </c:pt>
                <c:pt idx="296">
                  <c:v>Nahariyya</c:v>
                </c:pt>
                <c:pt idx="297">
                  <c:v>Dallas</c:v>
                </c:pt>
                <c:pt idx="298">
                  <c:v>Los Angeles</c:v>
                </c:pt>
                <c:pt idx="299">
                  <c:v>Jacksonville</c:v>
                </c:pt>
                <c:pt idx="300">
                  <c:v>Indianapolis</c:v>
                </c:pt>
                <c:pt idx="301">
                  <c:v>Houston</c:v>
                </c:pt>
                <c:pt idx="302">
                  <c:v>New York</c:v>
                </c:pt>
                <c:pt idx="303">
                  <c:v>Haifa</c:v>
                </c:pt>
                <c:pt idx="304">
                  <c:v>San Francisco</c:v>
                </c:pt>
                <c:pt idx="305">
                  <c:v>Toronto</c:v>
                </c:pt>
                <c:pt idx="306">
                  <c:v>Beersheba</c:v>
                </c:pt>
                <c:pt idx="307">
                  <c:v>Charlotte</c:v>
                </c:pt>
                <c:pt idx="308">
                  <c:v>Nashville</c:v>
                </c:pt>
                <c:pt idx="309">
                  <c:v>Denver</c:v>
                </c:pt>
                <c:pt idx="310">
                  <c:v>San Antonio</c:v>
                </c:pt>
                <c:pt idx="311">
                  <c:v>Phoenix</c:v>
                </c:pt>
                <c:pt idx="312">
                  <c:v>Eilat</c:v>
                </c:pt>
                <c:pt idx="313">
                  <c:v>Montreal</c:v>
                </c:pt>
                <c:pt idx="314">
                  <c:v>Portland</c:v>
                </c:pt>
                <c:pt idx="315">
                  <c:v>Kansas City</c:v>
                </c:pt>
                <c:pt idx="316">
                  <c:v>Miami</c:v>
                </c:pt>
                <c:pt idx="317">
                  <c:v>Philadelphia</c:v>
                </c:pt>
                <c:pt idx="318">
                  <c:v>Chicago</c:v>
                </c:pt>
                <c:pt idx="319">
                  <c:v>Albuquerque</c:v>
                </c:pt>
                <c:pt idx="320">
                  <c:v>Minneapolis</c:v>
                </c:pt>
                <c:pt idx="321">
                  <c:v>Seattle</c:v>
                </c:pt>
                <c:pt idx="322">
                  <c:v>Pittsburgh</c:v>
                </c:pt>
                <c:pt idx="323">
                  <c:v>Tel Aviv District</c:v>
                </c:pt>
                <c:pt idx="324">
                  <c:v>Nahariyya</c:v>
                </c:pt>
                <c:pt idx="325">
                  <c:v>Jacksonville</c:v>
                </c:pt>
                <c:pt idx="326">
                  <c:v>San Francisco</c:v>
                </c:pt>
                <c:pt idx="327">
                  <c:v>Indianapolis</c:v>
                </c:pt>
                <c:pt idx="328">
                  <c:v>Detroit</c:v>
                </c:pt>
                <c:pt idx="329">
                  <c:v>Portland</c:v>
                </c:pt>
                <c:pt idx="330">
                  <c:v>Jerusalem</c:v>
                </c:pt>
                <c:pt idx="331">
                  <c:v>Atlanta</c:v>
                </c:pt>
                <c:pt idx="332">
                  <c:v>Vancouver</c:v>
                </c:pt>
                <c:pt idx="333">
                  <c:v>Haifa</c:v>
                </c:pt>
                <c:pt idx="334">
                  <c:v>Eilat</c:v>
                </c:pt>
                <c:pt idx="335">
                  <c:v>Tel Aviv District</c:v>
                </c:pt>
                <c:pt idx="336">
                  <c:v>Nashville</c:v>
                </c:pt>
                <c:pt idx="337">
                  <c:v>Beersheba</c:v>
                </c:pt>
                <c:pt idx="338">
                  <c:v>Chicago</c:v>
                </c:pt>
                <c:pt idx="339">
                  <c:v>Boston</c:v>
                </c:pt>
                <c:pt idx="340">
                  <c:v>Montreal</c:v>
                </c:pt>
                <c:pt idx="341">
                  <c:v>Saint Louis</c:v>
                </c:pt>
                <c:pt idx="342">
                  <c:v>New York</c:v>
                </c:pt>
                <c:pt idx="343">
                  <c:v>Philadelphia</c:v>
                </c:pt>
                <c:pt idx="344">
                  <c:v>Minneapolis</c:v>
                </c:pt>
                <c:pt idx="345">
                  <c:v>Toronto</c:v>
                </c:pt>
                <c:pt idx="346">
                  <c:v>Pittsburgh</c:v>
                </c:pt>
                <c:pt idx="347">
                  <c:v>Kansas City</c:v>
                </c:pt>
                <c:pt idx="348">
                  <c:v>Miami</c:v>
                </c:pt>
                <c:pt idx="349">
                  <c:v>Charlotte</c:v>
                </c:pt>
                <c:pt idx="350">
                  <c:v>Houston</c:v>
                </c:pt>
                <c:pt idx="351">
                  <c:v>Dallas</c:v>
                </c:pt>
                <c:pt idx="352">
                  <c:v>San Antonio</c:v>
                </c:pt>
                <c:pt idx="353">
                  <c:v>Denver</c:v>
                </c:pt>
                <c:pt idx="354">
                  <c:v>Albuquerque</c:v>
                </c:pt>
                <c:pt idx="355">
                  <c:v>Phoenix</c:v>
                </c:pt>
                <c:pt idx="356">
                  <c:v>Las Vegas</c:v>
                </c:pt>
                <c:pt idx="357">
                  <c:v>San Diego</c:v>
                </c:pt>
                <c:pt idx="358">
                  <c:v>Los Angeles</c:v>
                </c:pt>
                <c:pt idx="359">
                  <c:v>Seattle</c:v>
                </c:pt>
                <c:pt idx="360">
                  <c:v>Jacksonville</c:v>
                </c:pt>
                <c:pt idx="361">
                  <c:v>San Diego</c:v>
                </c:pt>
                <c:pt idx="362">
                  <c:v>Detroit</c:v>
                </c:pt>
                <c:pt idx="363">
                  <c:v>Las Vegas</c:v>
                </c:pt>
                <c:pt idx="364">
                  <c:v>Atlanta</c:v>
                </c:pt>
                <c:pt idx="365">
                  <c:v>Haifa</c:v>
                </c:pt>
                <c:pt idx="366">
                  <c:v>Indianapolis</c:v>
                </c:pt>
                <c:pt idx="367">
                  <c:v>San Francisco</c:v>
                </c:pt>
                <c:pt idx="368">
                  <c:v>Nashville</c:v>
                </c:pt>
                <c:pt idx="369">
                  <c:v>Dallas</c:v>
                </c:pt>
                <c:pt idx="370">
                  <c:v>Tel Aviv District</c:v>
                </c:pt>
                <c:pt idx="371">
                  <c:v>Saint Louis</c:v>
                </c:pt>
                <c:pt idx="372">
                  <c:v>Vancouver</c:v>
                </c:pt>
                <c:pt idx="373">
                  <c:v>Minneapolis</c:v>
                </c:pt>
                <c:pt idx="374">
                  <c:v>Eilat</c:v>
                </c:pt>
                <c:pt idx="375">
                  <c:v>Kansas City</c:v>
                </c:pt>
                <c:pt idx="376">
                  <c:v>Beersheba</c:v>
                </c:pt>
                <c:pt idx="377">
                  <c:v>Houston</c:v>
                </c:pt>
                <c:pt idx="378">
                  <c:v>Phoenix</c:v>
                </c:pt>
                <c:pt idx="379">
                  <c:v>Boston</c:v>
                </c:pt>
                <c:pt idx="380">
                  <c:v>Jerusalem</c:v>
                </c:pt>
                <c:pt idx="381">
                  <c:v>Montreal</c:v>
                </c:pt>
                <c:pt idx="382">
                  <c:v>Albuquerque</c:v>
                </c:pt>
                <c:pt idx="383">
                  <c:v>New York</c:v>
                </c:pt>
                <c:pt idx="384">
                  <c:v>Seattle</c:v>
                </c:pt>
                <c:pt idx="385">
                  <c:v>Philadelphia</c:v>
                </c:pt>
                <c:pt idx="386">
                  <c:v>Denver</c:v>
                </c:pt>
                <c:pt idx="387">
                  <c:v>Chicago</c:v>
                </c:pt>
                <c:pt idx="388">
                  <c:v>San Antonio</c:v>
                </c:pt>
                <c:pt idx="389">
                  <c:v>Toronto</c:v>
                </c:pt>
                <c:pt idx="390">
                  <c:v>Pittsburgh</c:v>
                </c:pt>
                <c:pt idx="391">
                  <c:v>Nahariyya</c:v>
                </c:pt>
                <c:pt idx="392">
                  <c:v>Miami</c:v>
                </c:pt>
                <c:pt idx="393">
                  <c:v>Los Angeles</c:v>
                </c:pt>
                <c:pt idx="394">
                  <c:v>Charlotte</c:v>
                </c:pt>
                <c:pt idx="395">
                  <c:v>Portland</c:v>
                </c:pt>
                <c:pt idx="396">
                  <c:v>Chicago</c:v>
                </c:pt>
                <c:pt idx="397">
                  <c:v>Detroit</c:v>
                </c:pt>
                <c:pt idx="398">
                  <c:v>Atlanta</c:v>
                </c:pt>
                <c:pt idx="399">
                  <c:v>Indianapolis</c:v>
                </c:pt>
                <c:pt idx="400">
                  <c:v>Montreal</c:v>
                </c:pt>
                <c:pt idx="401">
                  <c:v>Nashville</c:v>
                </c:pt>
                <c:pt idx="402">
                  <c:v>Portland</c:v>
                </c:pt>
                <c:pt idx="403">
                  <c:v>Phoenix</c:v>
                </c:pt>
                <c:pt idx="404">
                  <c:v>Saint Louis</c:v>
                </c:pt>
                <c:pt idx="405">
                  <c:v>New York</c:v>
                </c:pt>
                <c:pt idx="406">
                  <c:v>Minneapolis</c:v>
                </c:pt>
                <c:pt idx="407">
                  <c:v>Kansas City</c:v>
                </c:pt>
                <c:pt idx="408">
                  <c:v>Philadelphia</c:v>
                </c:pt>
                <c:pt idx="409">
                  <c:v>Albuquerque</c:v>
                </c:pt>
                <c:pt idx="410">
                  <c:v>Houston</c:v>
                </c:pt>
                <c:pt idx="411">
                  <c:v>San Francisco</c:v>
                </c:pt>
                <c:pt idx="412">
                  <c:v>Seattle</c:v>
                </c:pt>
                <c:pt idx="413">
                  <c:v>Haifa</c:v>
                </c:pt>
                <c:pt idx="414">
                  <c:v>Denver</c:v>
                </c:pt>
                <c:pt idx="415">
                  <c:v>Eilat</c:v>
                </c:pt>
                <c:pt idx="416">
                  <c:v>Los Angeles</c:v>
                </c:pt>
                <c:pt idx="417">
                  <c:v>Nahariyya</c:v>
                </c:pt>
                <c:pt idx="418">
                  <c:v>Pittsburgh</c:v>
                </c:pt>
                <c:pt idx="419">
                  <c:v>Vancouver</c:v>
                </c:pt>
                <c:pt idx="420">
                  <c:v>Tel Aviv District</c:v>
                </c:pt>
                <c:pt idx="421">
                  <c:v>San Antonio</c:v>
                </c:pt>
                <c:pt idx="422">
                  <c:v>Boston</c:v>
                </c:pt>
                <c:pt idx="423">
                  <c:v>Miami</c:v>
                </c:pt>
                <c:pt idx="424">
                  <c:v>Beersheba</c:v>
                </c:pt>
                <c:pt idx="425">
                  <c:v>Dallas</c:v>
                </c:pt>
                <c:pt idx="426">
                  <c:v>San Diego</c:v>
                </c:pt>
                <c:pt idx="427">
                  <c:v>Charlotte</c:v>
                </c:pt>
                <c:pt idx="428">
                  <c:v>Jerusalem</c:v>
                </c:pt>
                <c:pt idx="429">
                  <c:v>Las Vegas</c:v>
                </c:pt>
                <c:pt idx="430">
                  <c:v>Jacksonville</c:v>
                </c:pt>
                <c:pt idx="431">
                  <c:v>Toronto</c:v>
                </c:pt>
              </c:strCache>
              <c:extLst/>
            </c:strRef>
          </c:cat>
          <c:val>
            <c:numRef>
              <c:f>prob9!$E$7:$E$438</c:f>
              <c:numCache>
                <c:formatCode>General</c:formatCode>
                <c:ptCount val="432"/>
                <c:pt idx="0">
                  <c:v>269.38618759916602</c:v>
                </c:pt>
                <c:pt idx="1">
                  <c:v>272.33911444816403</c:v>
                </c:pt>
                <c:pt idx="2">
                  <c:v>277.029771548393</c:v>
                </c:pt>
                <c:pt idx="3">
                  <c:v>271.44615535218497</c:v>
                </c:pt>
                <c:pt idx="4">
                  <c:v>272.02071189589901</c:v>
                </c:pt>
                <c:pt idx="5">
                  <c:v>293.908632599996</c:v>
                </c:pt>
                <c:pt idx="6">
                  <c:v>284.91593189656601</c:v>
                </c:pt>
                <c:pt idx="7">
                  <c:v>283.45638680004299</c:v>
                </c:pt>
                <c:pt idx="8">
                  <c:v>285.44425836877599</c:v>
                </c:pt>
                <c:pt idx="9">
                  <c:v>285.56047855189598</c:v>
                </c:pt>
                <c:pt idx="10">
                  <c:v>273.63900214646702</c:v>
                </c:pt>
                <c:pt idx="11">
                  <c:v>265.61890556651298</c:v>
                </c:pt>
                <c:pt idx="12">
                  <c:v>278.22417664033799</c:v>
                </c:pt>
                <c:pt idx="13">
                  <c:v>279.436216470055</c:v>
                </c:pt>
                <c:pt idx="14">
                  <c:v>281.10064205319799</c:v>
                </c:pt>
                <c:pt idx="15">
                  <c:v>272.60544377847799</c:v>
                </c:pt>
                <c:pt idx="16">
                  <c:v>277.58931477339701</c:v>
                </c:pt>
                <c:pt idx="17">
                  <c:v>271.45084985151902</c:v>
                </c:pt>
                <c:pt idx="18">
                  <c:v>276.733184165083</c:v>
                </c:pt>
                <c:pt idx="19">
                  <c:v>273.91855848378299</c:v>
                </c:pt>
                <c:pt idx="20">
                  <c:v>264.18891028569101</c:v>
                </c:pt>
                <c:pt idx="21">
                  <c:v>284.20273200590202</c:v>
                </c:pt>
                <c:pt idx="22">
                  <c:v>283.84985435444599</c:v>
                </c:pt>
                <c:pt idx="23">
                  <c:v>269.67967843200103</c:v>
                </c:pt>
                <c:pt idx="24">
                  <c:v>286.58455253563898</c:v>
                </c:pt>
                <c:pt idx="25">
                  <c:v>272.78371609110098</c:v>
                </c:pt>
                <c:pt idx="26">
                  <c:v>273.07668901029399</c:v>
                </c:pt>
                <c:pt idx="27">
                  <c:v>280.30959925828103</c:v>
                </c:pt>
                <c:pt idx="28">
                  <c:v>269.31741469296003</c:v>
                </c:pt>
                <c:pt idx="29">
                  <c:v>282.826389843409</c:v>
                </c:pt>
                <c:pt idx="30">
                  <c:v>276.58578765741299</c:v>
                </c:pt>
                <c:pt idx="31">
                  <c:v>286.28109292765998</c:v>
                </c:pt>
                <c:pt idx="32">
                  <c:v>286.08320138720097</c:v>
                </c:pt>
                <c:pt idx="33">
                  <c:v>287.88470459069902</c:v>
                </c:pt>
                <c:pt idx="34">
                  <c:v>286.57459924809899</c:v>
                </c:pt>
                <c:pt idx="35">
                  <c:v>284.73482794893403</c:v>
                </c:pt>
                <c:pt idx="36">
                  <c:v>265.16468157845998</c:v>
                </c:pt>
                <c:pt idx="37">
                  <c:v>274.145487314582</c:v>
                </c:pt>
                <c:pt idx="38">
                  <c:v>264.8355044274</c:v>
                </c:pt>
                <c:pt idx="39">
                  <c:v>286.73120536337001</c:v>
                </c:pt>
                <c:pt idx="40">
                  <c:v>283.82267438315199</c:v>
                </c:pt>
                <c:pt idx="41">
                  <c:v>272.57936337889799</c:v>
                </c:pt>
                <c:pt idx="42">
                  <c:v>277.755794281894</c:v>
                </c:pt>
                <c:pt idx="43">
                  <c:v>273.90137483736299</c:v>
                </c:pt>
                <c:pt idx="44">
                  <c:v>273.09661495901798</c:v>
                </c:pt>
                <c:pt idx="45">
                  <c:v>287.61156323842101</c:v>
                </c:pt>
                <c:pt idx="46">
                  <c:v>269.47357403841897</c:v>
                </c:pt>
                <c:pt idx="47">
                  <c:v>283.925672053124</c:v>
                </c:pt>
                <c:pt idx="48">
                  <c:v>268.13861525383999</c:v>
                </c:pt>
                <c:pt idx="49">
                  <c:v>279.15942814763798</c:v>
                </c:pt>
                <c:pt idx="50">
                  <c:v>284.98799538604499</c:v>
                </c:pt>
                <c:pt idx="51">
                  <c:v>277.93669257778902</c:v>
                </c:pt>
                <c:pt idx="52">
                  <c:v>271.59728196004897</c:v>
                </c:pt>
                <c:pt idx="53">
                  <c:v>287.57094010180703</c:v>
                </c:pt>
                <c:pt idx="54">
                  <c:v>271.60226668292898</c:v>
                </c:pt>
                <c:pt idx="55">
                  <c:v>286.55824086344802</c:v>
                </c:pt>
                <c:pt idx="56">
                  <c:v>280.70768065006001</c:v>
                </c:pt>
                <c:pt idx="57">
                  <c:v>287.06016950171602</c:v>
                </c:pt>
                <c:pt idx="58">
                  <c:v>271.96900042891099</c:v>
                </c:pt>
                <c:pt idx="59">
                  <c:v>284.21836961711</c:v>
                </c:pt>
                <c:pt idx="60">
                  <c:v>294.288262542175</c:v>
                </c:pt>
                <c:pt idx="61">
                  <c:v>268.86792917213398</c:v>
                </c:pt>
                <c:pt idx="62">
                  <c:v>279.52700747477598</c:v>
                </c:pt>
                <c:pt idx="63">
                  <c:v>287.51067514006598</c:v>
                </c:pt>
                <c:pt idx="64">
                  <c:v>278.036688013184</c:v>
                </c:pt>
                <c:pt idx="65">
                  <c:v>287.37180472940003</c:v>
                </c:pt>
                <c:pt idx="66">
                  <c:v>288.88316734324502</c:v>
                </c:pt>
                <c:pt idx="67">
                  <c:v>274.30637535933101</c:v>
                </c:pt>
                <c:pt idx="68">
                  <c:v>287.66550084167199</c:v>
                </c:pt>
                <c:pt idx="69">
                  <c:v>286.42547078785299</c:v>
                </c:pt>
                <c:pt idx="70">
                  <c:v>279.11578266251399</c:v>
                </c:pt>
                <c:pt idx="71">
                  <c:v>287.12734942282299</c:v>
                </c:pt>
                <c:pt idx="72">
                  <c:v>291.79951293546202</c:v>
                </c:pt>
                <c:pt idx="73">
                  <c:v>285.13912804272599</c:v>
                </c:pt>
                <c:pt idx="74">
                  <c:v>288.11741777376</c:v>
                </c:pt>
                <c:pt idx="75">
                  <c:v>277.467915109469</c:v>
                </c:pt>
                <c:pt idx="76">
                  <c:v>282.78927839569099</c:v>
                </c:pt>
                <c:pt idx="77">
                  <c:v>275.12772676020001</c:v>
                </c:pt>
                <c:pt idx="78">
                  <c:v>281.69785863751099</c:v>
                </c:pt>
                <c:pt idx="79">
                  <c:v>279.990959004758</c:v>
                </c:pt>
                <c:pt idx="80">
                  <c:v>288.63727703770002</c:v>
                </c:pt>
                <c:pt idx="81">
                  <c:v>281.07432334626498</c:v>
                </c:pt>
                <c:pt idx="82">
                  <c:v>290.55112778914201</c:v>
                </c:pt>
                <c:pt idx="83">
                  <c:v>278.15562041591801</c:v>
                </c:pt>
                <c:pt idx="84">
                  <c:v>269.776317231566</c:v>
                </c:pt>
                <c:pt idx="85">
                  <c:v>282.51687675144501</c:v>
                </c:pt>
                <c:pt idx="86">
                  <c:v>290.11662665448102</c:v>
                </c:pt>
                <c:pt idx="87">
                  <c:v>276.76190759428403</c:v>
                </c:pt>
                <c:pt idx="88">
                  <c:v>274.95668077894902</c:v>
                </c:pt>
                <c:pt idx="89">
                  <c:v>272.87748303805699</c:v>
                </c:pt>
                <c:pt idx="90">
                  <c:v>287.61675115070102</c:v>
                </c:pt>
                <c:pt idx="91">
                  <c:v>287.52202232329199</c:v>
                </c:pt>
                <c:pt idx="92">
                  <c:v>277.26883069811697</c:v>
                </c:pt>
                <c:pt idx="93">
                  <c:v>272.30591392643402</c:v>
                </c:pt>
                <c:pt idx="94">
                  <c:v>290.25354428373402</c:v>
                </c:pt>
                <c:pt idx="95">
                  <c:v>276.53004753929503</c:v>
                </c:pt>
                <c:pt idx="96">
                  <c:v>291.82583837015801</c:v>
                </c:pt>
                <c:pt idx="97">
                  <c:v>295.52081409460499</c:v>
                </c:pt>
                <c:pt idx="98">
                  <c:v>290.71991639965802</c:v>
                </c:pt>
                <c:pt idx="99">
                  <c:v>283.610726494034</c:v>
                </c:pt>
                <c:pt idx="100">
                  <c:v>290.00110178032901</c:v>
                </c:pt>
                <c:pt idx="101">
                  <c:v>288.73436669925297</c:v>
                </c:pt>
                <c:pt idx="102">
                  <c:v>290.09333180905401</c:v>
                </c:pt>
                <c:pt idx="103">
                  <c:v>289.43638421121199</c:v>
                </c:pt>
                <c:pt idx="104">
                  <c:v>280.15581568646598</c:v>
                </c:pt>
                <c:pt idx="105">
                  <c:v>273.97888592251297</c:v>
                </c:pt>
                <c:pt idx="106">
                  <c:v>280.77010643076301</c:v>
                </c:pt>
                <c:pt idx="107">
                  <c:v>286.43108597241701</c:v>
                </c:pt>
                <c:pt idx="108">
                  <c:v>283.333814122418</c:v>
                </c:pt>
                <c:pt idx="109">
                  <c:v>279.35811820302001</c:v>
                </c:pt>
                <c:pt idx="110">
                  <c:v>291.58718065742698</c:v>
                </c:pt>
                <c:pt idx="111">
                  <c:v>289.404520237128</c:v>
                </c:pt>
                <c:pt idx="112">
                  <c:v>290.36490728395</c:v>
                </c:pt>
                <c:pt idx="113">
                  <c:v>294.03115233485198</c:v>
                </c:pt>
                <c:pt idx="114">
                  <c:v>293.88457079057298</c:v>
                </c:pt>
                <c:pt idx="115">
                  <c:v>297.97356676312899</c:v>
                </c:pt>
                <c:pt idx="116">
                  <c:v>284.44754424970699</c:v>
                </c:pt>
                <c:pt idx="117">
                  <c:v>285.39647200525201</c:v>
                </c:pt>
                <c:pt idx="118">
                  <c:v>281.53970932367997</c:v>
                </c:pt>
                <c:pt idx="119">
                  <c:v>290.991550052842</c:v>
                </c:pt>
                <c:pt idx="120">
                  <c:v>289.62718434745602</c:v>
                </c:pt>
                <c:pt idx="121">
                  <c:v>294.56634896122699</c:v>
                </c:pt>
                <c:pt idx="122">
                  <c:v>282.18544275944402</c:v>
                </c:pt>
                <c:pt idx="123">
                  <c:v>292.62587252336698</c:v>
                </c:pt>
                <c:pt idx="124">
                  <c:v>291.95563332870699</c:v>
                </c:pt>
                <c:pt idx="125">
                  <c:v>284.06234025914398</c:v>
                </c:pt>
                <c:pt idx="126">
                  <c:v>295.25972581396098</c:v>
                </c:pt>
                <c:pt idx="127">
                  <c:v>284.988591545259</c:v>
                </c:pt>
                <c:pt idx="128">
                  <c:v>283.81712660428798</c:v>
                </c:pt>
                <c:pt idx="129">
                  <c:v>285.65228047744802</c:v>
                </c:pt>
                <c:pt idx="130">
                  <c:v>288.945890950506</c:v>
                </c:pt>
                <c:pt idx="131">
                  <c:v>292.75115670293798</c:v>
                </c:pt>
                <c:pt idx="132">
                  <c:v>278.84093266118299</c:v>
                </c:pt>
                <c:pt idx="133">
                  <c:v>287.45915438508001</c:v>
                </c:pt>
                <c:pt idx="134">
                  <c:v>287.30664482737399</c:v>
                </c:pt>
                <c:pt idx="135">
                  <c:v>281.90263051142</c:v>
                </c:pt>
                <c:pt idx="136">
                  <c:v>292.128033821663</c:v>
                </c:pt>
                <c:pt idx="137">
                  <c:v>280.38844715975603</c:v>
                </c:pt>
                <c:pt idx="138">
                  <c:v>286.45018571864603</c:v>
                </c:pt>
                <c:pt idx="139">
                  <c:v>292.04954470690802</c:v>
                </c:pt>
                <c:pt idx="140">
                  <c:v>294.36016040134399</c:v>
                </c:pt>
                <c:pt idx="141">
                  <c:v>282.808979109277</c:v>
                </c:pt>
                <c:pt idx="142">
                  <c:v>280.98765348069901</c:v>
                </c:pt>
                <c:pt idx="143">
                  <c:v>289.6288686657</c:v>
                </c:pt>
                <c:pt idx="144">
                  <c:v>295.61610422551001</c:v>
                </c:pt>
                <c:pt idx="145">
                  <c:v>296.49730294430702</c:v>
                </c:pt>
                <c:pt idx="146">
                  <c:v>296.97914961116498</c:v>
                </c:pt>
                <c:pt idx="147">
                  <c:v>288.66270781210301</c:v>
                </c:pt>
                <c:pt idx="148">
                  <c:v>293.88131176272401</c:v>
                </c:pt>
                <c:pt idx="149">
                  <c:v>294.63709577874698</c:v>
                </c:pt>
                <c:pt idx="150">
                  <c:v>290.90763937554499</c:v>
                </c:pt>
                <c:pt idx="151">
                  <c:v>293.257791513982</c:v>
                </c:pt>
                <c:pt idx="152">
                  <c:v>287.94876889753698</c:v>
                </c:pt>
                <c:pt idx="153">
                  <c:v>292.09869645196102</c:v>
                </c:pt>
                <c:pt idx="154">
                  <c:v>287.54871292039201</c:v>
                </c:pt>
                <c:pt idx="155">
                  <c:v>287.71523728818897</c:v>
                </c:pt>
                <c:pt idx="156">
                  <c:v>296.01234840123601</c:v>
                </c:pt>
                <c:pt idx="157">
                  <c:v>295.48460104339102</c:v>
                </c:pt>
                <c:pt idx="158">
                  <c:v>288.99168530925903</c:v>
                </c:pt>
                <c:pt idx="159">
                  <c:v>286.87125000753599</c:v>
                </c:pt>
                <c:pt idx="160">
                  <c:v>287.09170818090098</c:v>
                </c:pt>
                <c:pt idx="161">
                  <c:v>291.23248716834098</c:v>
                </c:pt>
                <c:pt idx="162">
                  <c:v>299.95882012586401</c:v>
                </c:pt>
                <c:pt idx="163">
                  <c:v>290.99468282125798</c:v>
                </c:pt>
                <c:pt idx="164">
                  <c:v>290.22379549903002</c:v>
                </c:pt>
                <c:pt idx="165">
                  <c:v>296.06588657387499</c:v>
                </c:pt>
                <c:pt idx="166">
                  <c:v>298.619909500848</c:v>
                </c:pt>
                <c:pt idx="167">
                  <c:v>296.38185403763401</c:v>
                </c:pt>
                <c:pt idx="168">
                  <c:v>289.369485888496</c:v>
                </c:pt>
                <c:pt idx="169">
                  <c:v>287.41825675523103</c:v>
                </c:pt>
                <c:pt idx="170">
                  <c:v>287.66443314464499</c:v>
                </c:pt>
                <c:pt idx="171">
                  <c:v>289.717402271232</c:v>
                </c:pt>
                <c:pt idx="172">
                  <c:v>294.80814227879699</c:v>
                </c:pt>
                <c:pt idx="173">
                  <c:v>290.14528492022498</c:v>
                </c:pt>
                <c:pt idx="174">
                  <c:v>285.27895980798797</c:v>
                </c:pt>
                <c:pt idx="175">
                  <c:v>286.93963642639</c:v>
                </c:pt>
                <c:pt idx="176">
                  <c:v>289.61280762497898</c:v>
                </c:pt>
                <c:pt idx="177">
                  <c:v>299.35615346351699</c:v>
                </c:pt>
                <c:pt idx="178">
                  <c:v>293.35687540049798</c:v>
                </c:pt>
                <c:pt idx="179">
                  <c:v>297.031787396982</c:v>
                </c:pt>
                <c:pt idx="180">
                  <c:v>291.27303305294402</c:v>
                </c:pt>
                <c:pt idx="181">
                  <c:v>296.77036707291001</c:v>
                </c:pt>
                <c:pt idx="182">
                  <c:v>297.78472013463801</c:v>
                </c:pt>
                <c:pt idx="183">
                  <c:v>300.70869930755703</c:v>
                </c:pt>
                <c:pt idx="184">
                  <c:v>296.68779793730499</c:v>
                </c:pt>
                <c:pt idx="185">
                  <c:v>295.73219874170701</c:v>
                </c:pt>
                <c:pt idx="186">
                  <c:v>292.17316426597898</c:v>
                </c:pt>
                <c:pt idx="187">
                  <c:v>289.37840759055302</c:v>
                </c:pt>
                <c:pt idx="188">
                  <c:v>292.92306819530302</c:v>
                </c:pt>
                <c:pt idx="189">
                  <c:v>300.30660192354497</c:v>
                </c:pt>
                <c:pt idx="190">
                  <c:v>297.43366439408499</c:v>
                </c:pt>
                <c:pt idx="191">
                  <c:v>293.06378461416</c:v>
                </c:pt>
                <c:pt idx="192">
                  <c:v>289.58650809189299</c:v>
                </c:pt>
                <c:pt idx="193">
                  <c:v>294.02161090883999</c:v>
                </c:pt>
                <c:pt idx="194">
                  <c:v>291.00609062626802</c:v>
                </c:pt>
                <c:pt idx="195">
                  <c:v>293.32946619555798</c:v>
                </c:pt>
                <c:pt idx="196">
                  <c:v>292.49602767567598</c:v>
                </c:pt>
                <c:pt idx="197">
                  <c:v>297.557886522915</c:v>
                </c:pt>
                <c:pt idx="198">
                  <c:v>297.90779551212898</c:v>
                </c:pt>
                <c:pt idx="199">
                  <c:v>298.93489629826701</c:v>
                </c:pt>
                <c:pt idx="200">
                  <c:v>293.40568253819498</c:v>
                </c:pt>
                <c:pt idx="201">
                  <c:v>303.06802497522398</c:v>
                </c:pt>
                <c:pt idx="202">
                  <c:v>299.91623674611401</c:v>
                </c:pt>
                <c:pt idx="203">
                  <c:v>303.97552924723902</c:v>
                </c:pt>
                <c:pt idx="204">
                  <c:v>297.62935671498099</c:v>
                </c:pt>
                <c:pt idx="205">
                  <c:v>300.704576360771</c:v>
                </c:pt>
                <c:pt idx="206">
                  <c:v>299.33791501203598</c:v>
                </c:pt>
                <c:pt idx="207">
                  <c:v>300.60263880362101</c:v>
                </c:pt>
                <c:pt idx="208">
                  <c:v>293.79372327581001</c:v>
                </c:pt>
                <c:pt idx="209">
                  <c:v>290.50357974123199</c:v>
                </c:pt>
                <c:pt idx="210">
                  <c:v>291.40204373601802</c:v>
                </c:pt>
                <c:pt idx="211">
                  <c:v>297.68400069430999</c:v>
                </c:pt>
                <c:pt idx="212">
                  <c:v>297.87824620439397</c:v>
                </c:pt>
                <c:pt idx="213">
                  <c:v>295.11945283682701</c:v>
                </c:pt>
                <c:pt idx="214">
                  <c:v>305.53261663255398</c:v>
                </c:pt>
                <c:pt idx="215">
                  <c:v>294.622516852459</c:v>
                </c:pt>
                <c:pt idx="216">
                  <c:v>298.91874899338399</c:v>
                </c:pt>
                <c:pt idx="217">
                  <c:v>292.12603923382198</c:v>
                </c:pt>
                <c:pt idx="218">
                  <c:v>294.30058724743702</c:v>
                </c:pt>
                <c:pt idx="219">
                  <c:v>298.64283688604303</c:v>
                </c:pt>
                <c:pt idx="220">
                  <c:v>300.841867420862</c:v>
                </c:pt>
                <c:pt idx="221">
                  <c:v>296.53002492005299</c:v>
                </c:pt>
                <c:pt idx="222">
                  <c:v>295.68216023087803</c:v>
                </c:pt>
                <c:pt idx="223">
                  <c:v>301.98131149536601</c:v>
                </c:pt>
                <c:pt idx="224">
                  <c:v>305.55398097674299</c:v>
                </c:pt>
                <c:pt idx="225">
                  <c:v>300.86632291771701</c:v>
                </c:pt>
                <c:pt idx="226">
                  <c:v>292.04927908813897</c:v>
                </c:pt>
                <c:pt idx="227">
                  <c:v>302.59653747708199</c:v>
                </c:pt>
                <c:pt idx="228">
                  <c:v>306.26856981401198</c:v>
                </c:pt>
                <c:pt idx="229">
                  <c:v>295.32952135125402</c:v>
                </c:pt>
                <c:pt idx="230">
                  <c:v>295.28662413880198</c:v>
                </c:pt>
                <c:pt idx="231">
                  <c:v>302.01100901551303</c:v>
                </c:pt>
                <c:pt idx="232">
                  <c:v>301.591588667395</c:v>
                </c:pt>
                <c:pt idx="233">
                  <c:v>298.78405627169701</c:v>
                </c:pt>
                <c:pt idx="234">
                  <c:v>298.53269562229002</c:v>
                </c:pt>
                <c:pt idx="235">
                  <c:v>301.58830662851</c:v>
                </c:pt>
                <c:pt idx="236">
                  <c:v>295.32300422770197</c:v>
                </c:pt>
                <c:pt idx="237">
                  <c:v>296.42553156836499</c:v>
                </c:pt>
                <c:pt idx="238">
                  <c:v>293.474854792217</c:v>
                </c:pt>
                <c:pt idx="239">
                  <c:v>300.14166372274201</c:v>
                </c:pt>
                <c:pt idx="240">
                  <c:v>295.94814338690202</c:v>
                </c:pt>
                <c:pt idx="241">
                  <c:v>295.71758042732699</c:v>
                </c:pt>
                <c:pt idx="242">
                  <c:v>294.57969279824101</c:v>
                </c:pt>
                <c:pt idx="243">
                  <c:v>298.95944975978199</c:v>
                </c:pt>
                <c:pt idx="244">
                  <c:v>298.04900876658297</c:v>
                </c:pt>
                <c:pt idx="245">
                  <c:v>292.62170181132802</c:v>
                </c:pt>
                <c:pt idx="246">
                  <c:v>299.61882025155199</c:v>
                </c:pt>
                <c:pt idx="247">
                  <c:v>307.23926570698097</c:v>
                </c:pt>
                <c:pt idx="248">
                  <c:v>297.63399342787397</c:v>
                </c:pt>
                <c:pt idx="249">
                  <c:v>294.98723185200498</c:v>
                </c:pt>
                <c:pt idx="250">
                  <c:v>297.82135546198299</c:v>
                </c:pt>
                <c:pt idx="251">
                  <c:v>296.28559770583303</c:v>
                </c:pt>
                <c:pt idx="252">
                  <c:v>301.97035465866998</c:v>
                </c:pt>
                <c:pt idx="253">
                  <c:v>295.29497888183198</c:v>
                </c:pt>
                <c:pt idx="254">
                  <c:v>297.99422260532498</c:v>
                </c:pt>
                <c:pt idx="255">
                  <c:v>298.25709745488501</c:v>
                </c:pt>
                <c:pt idx="256">
                  <c:v>294.81887036960899</c:v>
                </c:pt>
                <c:pt idx="257">
                  <c:v>305.24926811474501</c:v>
                </c:pt>
                <c:pt idx="258">
                  <c:v>300.64579005852499</c:v>
                </c:pt>
                <c:pt idx="259">
                  <c:v>297.69852420028298</c:v>
                </c:pt>
                <c:pt idx="260">
                  <c:v>301.68971691252898</c:v>
                </c:pt>
                <c:pt idx="261">
                  <c:v>294.28949716314798</c:v>
                </c:pt>
                <c:pt idx="262">
                  <c:v>293.701722771726</c:v>
                </c:pt>
                <c:pt idx="263">
                  <c:v>295.81769365740701</c:v>
                </c:pt>
                <c:pt idx="264">
                  <c:v>296.38913993925797</c:v>
                </c:pt>
                <c:pt idx="265">
                  <c:v>293.04993306081599</c:v>
                </c:pt>
                <c:pt idx="266">
                  <c:v>294.71742262360499</c:v>
                </c:pt>
                <c:pt idx="267">
                  <c:v>292.25595589592098</c:v>
                </c:pt>
                <c:pt idx="268">
                  <c:v>302.34067902113401</c:v>
                </c:pt>
                <c:pt idx="269">
                  <c:v>293.93362315418398</c:v>
                </c:pt>
                <c:pt idx="270">
                  <c:v>292.01033921270903</c:v>
                </c:pt>
                <c:pt idx="271">
                  <c:v>292.33652640979602</c:v>
                </c:pt>
                <c:pt idx="272">
                  <c:v>296.37490753099098</c:v>
                </c:pt>
                <c:pt idx="273">
                  <c:v>295.18775509811701</c:v>
                </c:pt>
                <c:pt idx="274">
                  <c:v>303.7270045226</c:v>
                </c:pt>
                <c:pt idx="275">
                  <c:v>298.72387805408101</c:v>
                </c:pt>
                <c:pt idx="276">
                  <c:v>300.792314016273</c:v>
                </c:pt>
                <c:pt idx="277">
                  <c:v>305.50903034357901</c:v>
                </c:pt>
                <c:pt idx="278">
                  <c:v>294.09388576632398</c:v>
                </c:pt>
                <c:pt idx="279">
                  <c:v>300.79478412890802</c:v>
                </c:pt>
                <c:pt idx="280">
                  <c:v>293.41000223863699</c:v>
                </c:pt>
                <c:pt idx="281">
                  <c:v>301.99042142415402</c:v>
                </c:pt>
                <c:pt idx="282">
                  <c:v>302.42611993851102</c:v>
                </c:pt>
                <c:pt idx="283">
                  <c:v>295.93199264467802</c:v>
                </c:pt>
                <c:pt idx="284">
                  <c:v>301.68341750070198</c:v>
                </c:pt>
                <c:pt idx="285">
                  <c:v>297.44367059700897</c:v>
                </c:pt>
                <c:pt idx="286">
                  <c:v>293.99163832488398</c:v>
                </c:pt>
                <c:pt idx="287">
                  <c:v>297.49731877241499</c:v>
                </c:pt>
                <c:pt idx="288">
                  <c:v>294.66242317781803</c:v>
                </c:pt>
                <c:pt idx="289">
                  <c:v>288.42713902130203</c:v>
                </c:pt>
                <c:pt idx="290">
                  <c:v>294.82669075611898</c:v>
                </c:pt>
                <c:pt idx="291">
                  <c:v>299.252741057793</c:v>
                </c:pt>
                <c:pt idx="292">
                  <c:v>291.664525985051</c:v>
                </c:pt>
                <c:pt idx="293">
                  <c:v>295.739771477624</c:v>
                </c:pt>
                <c:pt idx="294">
                  <c:v>291.74815270973397</c:v>
                </c:pt>
                <c:pt idx="295">
                  <c:v>299.13655175393501</c:v>
                </c:pt>
                <c:pt idx="296">
                  <c:v>299.71953442418197</c:v>
                </c:pt>
                <c:pt idx="297">
                  <c:v>299.64135399243298</c:v>
                </c:pt>
                <c:pt idx="298">
                  <c:v>295.89392917916399</c:v>
                </c:pt>
                <c:pt idx="299">
                  <c:v>299.032772979681</c:v>
                </c:pt>
                <c:pt idx="300">
                  <c:v>292.73318165542003</c:v>
                </c:pt>
                <c:pt idx="301">
                  <c:v>299.65371035582302</c:v>
                </c:pt>
                <c:pt idx="302">
                  <c:v>293.28732619141601</c:v>
                </c:pt>
                <c:pt idx="303">
                  <c:v>301.63917870509601</c:v>
                </c:pt>
                <c:pt idx="304">
                  <c:v>292.11725308718502</c:v>
                </c:pt>
                <c:pt idx="305">
                  <c:v>290.97559758463302</c:v>
                </c:pt>
                <c:pt idx="306">
                  <c:v>296.99132662446499</c:v>
                </c:pt>
                <c:pt idx="307">
                  <c:v>295.016658622796</c:v>
                </c:pt>
                <c:pt idx="308">
                  <c:v>295.23667244599199</c:v>
                </c:pt>
                <c:pt idx="309">
                  <c:v>290.32391510555999</c:v>
                </c:pt>
                <c:pt idx="310">
                  <c:v>299.38750892981898</c:v>
                </c:pt>
                <c:pt idx="311">
                  <c:v>302.10160372063598</c:v>
                </c:pt>
                <c:pt idx="312">
                  <c:v>302.64968991981902</c:v>
                </c:pt>
                <c:pt idx="313">
                  <c:v>290.04673492755398</c:v>
                </c:pt>
                <c:pt idx="314">
                  <c:v>289.98550956307901</c:v>
                </c:pt>
                <c:pt idx="315">
                  <c:v>295.068721766735</c:v>
                </c:pt>
                <c:pt idx="316">
                  <c:v>300.93787437388198</c:v>
                </c:pt>
                <c:pt idx="317">
                  <c:v>292.86427879430101</c:v>
                </c:pt>
                <c:pt idx="318">
                  <c:v>292.79621941850502</c:v>
                </c:pt>
                <c:pt idx="319">
                  <c:v>291.83016628940402</c:v>
                </c:pt>
                <c:pt idx="320">
                  <c:v>290.939071734045</c:v>
                </c:pt>
                <c:pt idx="321">
                  <c:v>288.83609641854798</c:v>
                </c:pt>
                <c:pt idx="322">
                  <c:v>291.453305447209</c:v>
                </c:pt>
                <c:pt idx="323">
                  <c:v>300.83016991975302</c:v>
                </c:pt>
                <c:pt idx="324">
                  <c:v>296.97772356555998</c:v>
                </c:pt>
                <c:pt idx="325">
                  <c:v>295.577027298156</c:v>
                </c:pt>
                <c:pt idx="326">
                  <c:v>289.32392008897699</c:v>
                </c:pt>
                <c:pt idx="327">
                  <c:v>286.08228440698701</c:v>
                </c:pt>
                <c:pt idx="328">
                  <c:v>285.34679016867699</c:v>
                </c:pt>
                <c:pt idx="329">
                  <c:v>284.82842334670102</c:v>
                </c:pt>
                <c:pt idx="330">
                  <c:v>294.898050805634</c:v>
                </c:pt>
                <c:pt idx="331">
                  <c:v>290.339087854159</c:v>
                </c:pt>
                <c:pt idx="332">
                  <c:v>283.77756729953899</c:v>
                </c:pt>
                <c:pt idx="333">
                  <c:v>297.986028928743</c:v>
                </c:pt>
                <c:pt idx="334">
                  <c:v>298.06762730136001</c:v>
                </c:pt>
                <c:pt idx="335">
                  <c:v>296.86031227739602</c:v>
                </c:pt>
                <c:pt idx="336">
                  <c:v>289.38458120853699</c:v>
                </c:pt>
                <c:pt idx="337">
                  <c:v>293.69201708493</c:v>
                </c:pt>
                <c:pt idx="338">
                  <c:v>286.09167383481503</c:v>
                </c:pt>
                <c:pt idx="339">
                  <c:v>286.34369502707801</c:v>
                </c:pt>
                <c:pt idx="340">
                  <c:v>283.29017088037199</c:v>
                </c:pt>
                <c:pt idx="341">
                  <c:v>287.901365872638</c:v>
                </c:pt>
                <c:pt idx="342">
                  <c:v>287.60568556672001</c:v>
                </c:pt>
                <c:pt idx="343">
                  <c:v>286.95884374446501</c:v>
                </c:pt>
                <c:pt idx="344">
                  <c:v>282.535518177673</c:v>
                </c:pt>
                <c:pt idx="345">
                  <c:v>284.51970975764903</c:v>
                </c:pt>
                <c:pt idx="346">
                  <c:v>285.63043655154001</c:v>
                </c:pt>
                <c:pt idx="347">
                  <c:v>288.310809073538</c:v>
                </c:pt>
                <c:pt idx="348">
                  <c:v>299.30849655129498</c:v>
                </c:pt>
                <c:pt idx="349">
                  <c:v>289.38839650949001</c:v>
                </c:pt>
                <c:pt idx="350">
                  <c:v>295.33775863751401</c:v>
                </c:pt>
                <c:pt idx="351">
                  <c:v>293.49844499953599</c:v>
                </c:pt>
                <c:pt idx="352">
                  <c:v>295.25288446609898</c:v>
                </c:pt>
                <c:pt idx="353">
                  <c:v>282.55818965618602</c:v>
                </c:pt>
                <c:pt idx="354">
                  <c:v>285.71641745767499</c:v>
                </c:pt>
                <c:pt idx="355">
                  <c:v>295.82925619244497</c:v>
                </c:pt>
                <c:pt idx="356">
                  <c:v>291.50024071742399</c:v>
                </c:pt>
                <c:pt idx="357">
                  <c:v>291.785412333838</c:v>
                </c:pt>
                <c:pt idx="358">
                  <c:v>292.02835167963701</c:v>
                </c:pt>
                <c:pt idx="359">
                  <c:v>284.38775938475499</c:v>
                </c:pt>
                <c:pt idx="360">
                  <c:v>290.81704645012201</c:v>
                </c:pt>
                <c:pt idx="361">
                  <c:v>288.49091481299098</c:v>
                </c:pt>
                <c:pt idx="362">
                  <c:v>278.13632120594502</c:v>
                </c:pt>
                <c:pt idx="363">
                  <c:v>285.26812503673301</c:v>
                </c:pt>
                <c:pt idx="364">
                  <c:v>284.25691121001802</c:v>
                </c:pt>
                <c:pt idx="365">
                  <c:v>293.45674148495601</c:v>
                </c:pt>
                <c:pt idx="366">
                  <c:v>278.87794487630902</c:v>
                </c:pt>
                <c:pt idx="367">
                  <c:v>285.93377854734001</c:v>
                </c:pt>
                <c:pt idx="368">
                  <c:v>282.76188320731302</c:v>
                </c:pt>
                <c:pt idx="369">
                  <c:v>287.21055558515701</c:v>
                </c:pt>
                <c:pt idx="370">
                  <c:v>293.288035121397</c:v>
                </c:pt>
                <c:pt idx="371">
                  <c:v>280.83756379591301</c:v>
                </c:pt>
                <c:pt idx="372">
                  <c:v>279.38403248670801</c:v>
                </c:pt>
                <c:pt idx="373">
                  <c:v>274.67285414963499</c:v>
                </c:pt>
                <c:pt idx="374">
                  <c:v>293.62721292649098</c:v>
                </c:pt>
                <c:pt idx="375">
                  <c:v>281.73912541518001</c:v>
                </c:pt>
                <c:pt idx="376">
                  <c:v>288.493490957088</c:v>
                </c:pt>
                <c:pt idx="377">
                  <c:v>290.08375441090698</c:v>
                </c:pt>
                <c:pt idx="378">
                  <c:v>289.71470615027499</c:v>
                </c:pt>
                <c:pt idx="379">
                  <c:v>279.631506240725</c:v>
                </c:pt>
                <c:pt idx="380">
                  <c:v>290.40157783778898</c:v>
                </c:pt>
                <c:pt idx="381">
                  <c:v>275.324231843505</c:v>
                </c:pt>
                <c:pt idx="382">
                  <c:v>279.687195736295</c:v>
                </c:pt>
                <c:pt idx="383">
                  <c:v>280.63458484118701</c:v>
                </c:pt>
                <c:pt idx="384">
                  <c:v>280.51563725036101</c:v>
                </c:pt>
                <c:pt idx="385">
                  <c:v>280.08449711259601</c:v>
                </c:pt>
                <c:pt idx="386">
                  <c:v>277.68632421683401</c:v>
                </c:pt>
                <c:pt idx="387">
                  <c:v>278.65709943515998</c:v>
                </c:pt>
                <c:pt idx="388">
                  <c:v>289.48158520867702</c:v>
                </c:pt>
                <c:pt idx="389">
                  <c:v>277.91565985337797</c:v>
                </c:pt>
                <c:pt idx="390">
                  <c:v>278.54689832831201</c:v>
                </c:pt>
                <c:pt idx="391">
                  <c:v>293.224933952806</c:v>
                </c:pt>
                <c:pt idx="392">
                  <c:v>296.44826944106501</c:v>
                </c:pt>
                <c:pt idx="393">
                  <c:v>288.60921908709901</c:v>
                </c:pt>
                <c:pt idx="394">
                  <c:v>282.81836948687499</c:v>
                </c:pt>
                <c:pt idx="395">
                  <c:v>281.23141709791997</c:v>
                </c:pt>
                <c:pt idx="396">
                  <c:v>273.68231361092501</c:v>
                </c:pt>
                <c:pt idx="397">
                  <c:v>273.75043808913398</c:v>
                </c:pt>
                <c:pt idx="398">
                  <c:v>282.73433334163099</c:v>
                </c:pt>
                <c:pt idx="399">
                  <c:v>274.900666954879</c:v>
                </c:pt>
                <c:pt idx="400">
                  <c:v>269.50544595012099</c:v>
                </c:pt>
                <c:pt idx="401">
                  <c:v>280.48665396179302</c:v>
                </c:pt>
                <c:pt idx="402">
                  <c:v>277.22466077151</c:v>
                </c:pt>
                <c:pt idx="403">
                  <c:v>284.00906893887299</c:v>
                </c:pt>
                <c:pt idx="404">
                  <c:v>276.10331340844903</c:v>
                </c:pt>
                <c:pt idx="405">
                  <c:v>277.537743911272</c:v>
                </c:pt>
                <c:pt idx="406">
                  <c:v>267.29125172170802</c:v>
                </c:pt>
                <c:pt idx="407">
                  <c:v>275.15735015045402</c:v>
                </c:pt>
                <c:pt idx="408">
                  <c:v>277.66753551078801</c:v>
                </c:pt>
                <c:pt idx="409">
                  <c:v>274.40479203687897</c:v>
                </c:pt>
                <c:pt idx="410">
                  <c:v>287.09693029999499</c:v>
                </c:pt>
                <c:pt idx="411">
                  <c:v>283.170202191903</c:v>
                </c:pt>
                <c:pt idx="412">
                  <c:v>277.40808479764502</c:v>
                </c:pt>
                <c:pt idx="413">
                  <c:v>289.37634840140299</c:v>
                </c:pt>
                <c:pt idx="414">
                  <c:v>271.77625041170103</c:v>
                </c:pt>
                <c:pt idx="415">
                  <c:v>288.33689876029302</c:v>
                </c:pt>
                <c:pt idx="416">
                  <c:v>285.21675022932499</c:v>
                </c:pt>
                <c:pt idx="417">
                  <c:v>288.54895536024998</c:v>
                </c:pt>
                <c:pt idx="418">
                  <c:v>275.95737480552202</c:v>
                </c:pt>
                <c:pt idx="419">
                  <c:v>276.26819218674802</c:v>
                </c:pt>
                <c:pt idx="420">
                  <c:v>288.29949949638399</c:v>
                </c:pt>
                <c:pt idx="421">
                  <c:v>285.75527678426602</c:v>
                </c:pt>
                <c:pt idx="422">
                  <c:v>276.06384323815502</c:v>
                </c:pt>
                <c:pt idx="423">
                  <c:v>296.11627650135102</c:v>
                </c:pt>
                <c:pt idx="424">
                  <c:v>284.45311781460998</c:v>
                </c:pt>
                <c:pt idx="425">
                  <c:v>282.75047514519298</c:v>
                </c:pt>
                <c:pt idx="426">
                  <c:v>285.32684422019798</c:v>
                </c:pt>
                <c:pt idx="427">
                  <c:v>281.586676409625</c:v>
                </c:pt>
                <c:pt idx="428">
                  <c:v>286.42182282353599</c:v>
                </c:pt>
                <c:pt idx="429">
                  <c:v>279.77979124071601</c:v>
                </c:pt>
                <c:pt idx="430">
                  <c:v>289.54304959598898</c:v>
                </c:pt>
                <c:pt idx="431">
                  <c:v>273.52508243738799</c:v>
                </c:pt>
              </c:numCache>
            </c:numRef>
          </c:val>
          <c:smooth val="0"/>
          <c:extLst>
            <c:ext xmlns:c16="http://schemas.microsoft.com/office/drawing/2014/chart" uri="{C3380CC4-5D6E-409C-BE32-E72D297353CC}">
              <c16:uniqueId val="{00000000-07DA-43EE-A5F2-7F0B1A43CEB9}"/>
            </c:ext>
          </c:extLst>
        </c:ser>
        <c:ser>
          <c:idx val="1"/>
          <c:order val="1"/>
          <c:tx>
            <c:strRef>
              <c:f>prob9!$F$6</c:f>
              <c:strCache>
                <c:ptCount val="1"/>
                <c:pt idx="0">
                  <c:v>month</c:v>
                </c:pt>
              </c:strCache>
            </c:strRef>
          </c:tx>
          <c:spPr>
            <a:ln w="34925" cap="rnd">
              <a:solidFill>
                <a:schemeClr val="accent2"/>
              </a:solidFill>
              <a:round/>
            </a:ln>
            <a:effectLst>
              <a:outerShdw blurRad="76200" dist="38100" dir="5400000" rotWithShape="0">
                <a:srgbClr val="000000">
                  <a:alpha val="75000"/>
                </a:srgbClr>
              </a:outerShdw>
            </a:effectLst>
          </c:spPr>
          <c:marker>
            <c:symbol val="circle"/>
            <c:size val="6"/>
            <c:spPr>
              <a:gradFill rotWithShape="1">
                <a:gsLst>
                  <a:gs pos="0">
                    <a:schemeClr val="accent2">
                      <a:tint val="96000"/>
                      <a:lumMod val="104000"/>
                    </a:schemeClr>
                  </a:gs>
                  <a:gs pos="100000">
                    <a:schemeClr val="accent2">
                      <a:shade val="90000"/>
                      <a:lumMod val="90000"/>
                    </a:schemeClr>
                  </a:gs>
                </a:gsLst>
                <a:lin ang="5400000" scaled="0"/>
              </a:gradFill>
              <a:ln w="9525">
                <a:solidFill>
                  <a:schemeClr val="accent2"/>
                </a:solidFill>
                <a:roun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marker>
          <c:cat>
            <c:strRef>
              <c:f>prob9!$B$7:$B$438</c:f>
              <c:strCache>
                <c:ptCount val="432"/>
                <c:pt idx="0">
                  <c:v>Detroit</c:v>
                </c:pt>
                <c:pt idx="1">
                  <c:v>Denver</c:v>
                </c:pt>
                <c:pt idx="2">
                  <c:v>Nashville</c:v>
                </c:pt>
                <c:pt idx="3">
                  <c:v>Pittsburgh</c:v>
                </c:pt>
                <c:pt idx="4">
                  <c:v>Boston</c:v>
                </c:pt>
                <c:pt idx="5">
                  <c:v>Miami</c:v>
                </c:pt>
                <c:pt idx="6">
                  <c:v>Houston</c:v>
                </c:pt>
                <c:pt idx="7">
                  <c:v>San Francisco</c:v>
                </c:pt>
                <c:pt idx="8">
                  <c:v>San Diego</c:v>
                </c:pt>
                <c:pt idx="9">
                  <c:v>Los Angeles</c:v>
                </c:pt>
                <c:pt idx="10">
                  <c:v>Saint Louis</c:v>
                </c:pt>
                <c:pt idx="11">
                  <c:v>Montreal</c:v>
                </c:pt>
                <c:pt idx="12">
                  <c:v>Charlotte</c:v>
                </c:pt>
                <c:pt idx="13">
                  <c:v>Atlanta</c:v>
                </c:pt>
                <c:pt idx="14">
                  <c:v>Dallas</c:v>
                </c:pt>
                <c:pt idx="15">
                  <c:v>New York</c:v>
                </c:pt>
                <c:pt idx="16">
                  <c:v>Seattle</c:v>
                </c:pt>
                <c:pt idx="17">
                  <c:v>Indianapolis</c:v>
                </c:pt>
                <c:pt idx="18">
                  <c:v>Portland</c:v>
                </c:pt>
                <c:pt idx="19">
                  <c:v>Albuquerque</c:v>
                </c:pt>
                <c:pt idx="20">
                  <c:v>Minneapolis</c:v>
                </c:pt>
                <c:pt idx="21">
                  <c:v>Phoenix</c:v>
                </c:pt>
                <c:pt idx="22">
                  <c:v>San Antonio</c:v>
                </c:pt>
                <c:pt idx="23">
                  <c:v>Chicago</c:v>
                </c:pt>
                <c:pt idx="24">
                  <c:v>Jacksonville</c:v>
                </c:pt>
                <c:pt idx="25">
                  <c:v>Philadelphia</c:v>
                </c:pt>
                <c:pt idx="26">
                  <c:v>Kansas City</c:v>
                </c:pt>
                <c:pt idx="27">
                  <c:v>Las Vegas</c:v>
                </c:pt>
                <c:pt idx="28">
                  <c:v>Toronto</c:v>
                </c:pt>
                <c:pt idx="29">
                  <c:v>Beersheba</c:v>
                </c:pt>
                <c:pt idx="30">
                  <c:v>Vancouver</c:v>
                </c:pt>
                <c:pt idx="31">
                  <c:v>Tel Aviv District</c:v>
                </c:pt>
                <c:pt idx="32">
                  <c:v>Eilat</c:v>
                </c:pt>
                <c:pt idx="33">
                  <c:v>Haifa</c:v>
                </c:pt>
                <c:pt idx="34">
                  <c:v>Nahariyya</c:v>
                </c:pt>
                <c:pt idx="35">
                  <c:v>Jerusalem</c:v>
                </c:pt>
                <c:pt idx="36">
                  <c:v>Minneapolis</c:v>
                </c:pt>
                <c:pt idx="37">
                  <c:v>Saint Louis</c:v>
                </c:pt>
                <c:pt idx="38">
                  <c:v>Montreal</c:v>
                </c:pt>
                <c:pt idx="39">
                  <c:v>Los Angeles</c:v>
                </c:pt>
                <c:pt idx="40">
                  <c:v>Las Vegas</c:v>
                </c:pt>
                <c:pt idx="41">
                  <c:v>New York</c:v>
                </c:pt>
                <c:pt idx="42">
                  <c:v>Albuquerque</c:v>
                </c:pt>
                <c:pt idx="43">
                  <c:v>Denver</c:v>
                </c:pt>
                <c:pt idx="44">
                  <c:v>Philadelphia</c:v>
                </c:pt>
                <c:pt idx="45">
                  <c:v>Jacksonville</c:v>
                </c:pt>
                <c:pt idx="46">
                  <c:v>Chicago</c:v>
                </c:pt>
                <c:pt idx="47">
                  <c:v>Dallas</c:v>
                </c:pt>
                <c:pt idx="48">
                  <c:v>Toronto</c:v>
                </c:pt>
                <c:pt idx="49">
                  <c:v>Portland</c:v>
                </c:pt>
                <c:pt idx="50">
                  <c:v>San Francisco</c:v>
                </c:pt>
                <c:pt idx="51">
                  <c:v>Vancouver</c:v>
                </c:pt>
                <c:pt idx="52">
                  <c:v>Pittsburgh</c:v>
                </c:pt>
                <c:pt idx="53">
                  <c:v>Houston</c:v>
                </c:pt>
                <c:pt idx="54">
                  <c:v>Indianapolis</c:v>
                </c:pt>
                <c:pt idx="55">
                  <c:v>San Diego</c:v>
                </c:pt>
                <c:pt idx="56">
                  <c:v>Atlanta</c:v>
                </c:pt>
                <c:pt idx="57">
                  <c:v>San Antonio</c:v>
                </c:pt>
                <c:pt idx="58">
                  <c:v>Boston</c:v>
                </c:pt>
                <c:pt idx="59">
                  <c:v>Beersheba</c:v>
                </c:pt>
                <c:pt idx="60">
                  <c:v>Miami</c:v>
                </c:pt>
                <c:pt idx="61">
                  <c:v>Detroit</c:v>
                </c:pt>
                <c:pt idx="62">
                  <c:v>Charlotte</c:v>
                </c:pt>
                <c:pt idx="63">
                  <c:v>Eilat</c:v>
                </c:pt>
                <c:pt idx="64">
                  <c:v>Nashville</c:v>
                </c:pt>
                <c:pt idx="65">
                  <c:v>Phoenix</c:v>
                </c:pt>
                <c:pt idx="66">
                  <c:v>Haifa</c:v>
                </c:pt>
                <c:pt idx="67">
                  <c:v>Kansas City</c:v>
                </c:pt>
                <c:pt idx="68">
                  <c:v>Nahariyya</c:v>
                </c:pt>
                <c:pt idx="69">
                  <c:v>Jerusalem</c:v>
                </c:pt>
                <c:pt idx="70">
                  <c:v>Seattle</c:v>
                </c:pt>
                <c:pt idx="71">
                  <c:v>Tel Aviv District</c:v>
                </c:pt>
                <c:pt idx="72">
                  <c:v>Eilat</c:v>
                </c:pt>
                <c:pt idx="73">
                  <c:v>Atlanta</c:v>
                </c:pt>
                <c:pt idx="74">
                  <c:v>San Diego</c:v>
                </c:pt>
                <c:pt idx="75">
                  <c:v>Indianapolis</c:v>
                </c:pt>
                <c:pt idx="76">
                  <c:v>Nashville</c:v>
                </c:pt>
                <c:pt idx="77">
                  <c:v>Chicago</c:v>
                </c:pt>
                <c:pt idx="78">
                  <c:v>Portland</c:v>
                </c:pt>
                <c:pt idx="79">
                  <c:v>Saint Louis</c:v>
                </c:pt>
                <c:pt idx="80">
                  <c:v>Los Angeles</c:v>
                </c:pt>
                <c:pt idx="81">
                  <c:v>Seattle</c:v>
                </c:pt>
                <c:pt idx="82">
                  <c:v>Houston</c:v>
                </c:pt>
                <c:pt idx="83">
                  <c:v>Denver</c:v>
                </c:pt>
                <c:pt idx="84">
                  <c:v>Montreal</c:v>
                </c:pt>
                <c:pt idx="85">
                  <c:v>Albuquerque</c:v>
                </c:pt>
                <c:pt idx="86">
                  <c:v>San Antonio</c:v>
                </c:pt>
                <c:pt idx="87">
                  <c:v>New York</c:v>
                </c:pt>
                <c:pt idx="88">
                  <c:v>Boston</c:v>
                </c:pt>
                <c:pt idx="89">
                  <c:v>Minneapolis</c:v>
                </c:pt>
                <c:pt idx="90">
                  <c:v>Beersheba</c:v>
                </c:pt>
                <c:pt idx="91">
                  <c:v>Dallas</c:v>
                </c:pt>
                <c:pt idx="92">
                  <c:v>Philadelphia</c:v>
                </c:pt>
                <c:pt idx="93">
                  <c:v>Toronto</c:v>
                </c:pt>
                <c:pt idx="94">
                  <c:v>Tel Aviv District</c:v>
                </c:pt>
                <c:pt idx="95">
                  <c:v>Pittsburgh</c:v>
                </c:pt>
                <c:pt idx="96">
                  <c:v>Phoenix</c:v>
                </c:pt>
                <c:pt idx="97">
                  <c:v>Miami</c:v>
                </c:pt>
                <c:pt idx="98">
                  <c:v>Haifa</c:v>
                </c:pt>
                <c:pt idx="99">
                  <c:v>Charlotte</c:v>
                </c:pt>
                <c:pt idx="100">
                  <c:v>Nahariyya</c:v>
                </c:pt>
                <c:pt idx="101">
                  <c:v>Las Vegas</c:v>
                </c:pt>
                <c:pt idx="102">
                  <c:v>Jacksonville</c:v>
                </c:pt>
                <c:pt idx="103">
                  <c:v>Jerusalem</c:v>
                </c:pt>
                <c:pt idx="104">
                  <c:v>Vancouver</c:v>
                </c:pt>
                <c:pt idx="105">
                  <c:v>Detroit</c:v>
                </c:pt>
                <c:pt idx="106">
                  <c:v>Kansas City</c:v>
                </c:pt>
                <c:pt idx="107">
                  <c:v>San Francisco</c:v>
                </c:pt>
                <c:pt idx="108">
                  <c:v>Seattle</c:v>
                </c:pt>
                <c:pt idx="109">
                  <c:v>Toronto</c:v>
                </c:pt>
                <c:pt idx="110">
                  <c:v>Las Vegas</c:v>
                </c:pt>
                <c:pt idx="111">
                  <c:v>Nashville</c:v>
                </c:pt>
                <c:pt idx="112">
                  <c:v>Atlanta</c:v>
                </c:pt>
                <c:pt idx="113">
                  <c:v>Houston</c:v>
                </c:pt>
                <c:pt idx="114">
                  <c:v>San Antonio</c:v>
                </c:pt>
                <c:pt idx="115">
                  <c:v>Miami</c:v>
                </c:pt>
                <c:pt idx="116">
                  <c:v>Pittsburgh</c:v>
                </c:pt>
                <c:pt idx="117">
                  <c:v>Indianapolis</c:v>
                </c:pt>
                <c:pt idx="118">
                  <c:v>Detroit</c:v>
                </c:pt>
                <c:pt idx="119">
                  <c:v>Beersheba</c:v>
                </c:pt>
                <c:pt idx="120">
                  <c:v>Los Angeles</c:v>
                </c:pt>
                <c:pt idx="121">
                  <c:v>Phoenix</c:v>
                </c:pt>
                <c:pt idx="122">
                  <c:v>Chicago</c:v>
                </c:pt>
                <c:pt idx="123">
                  <c:v>Tel Aviv District</c:v>
                </c:pt>
                <c:pt idx="124">
                  <c:v>Dallas</c:v>
                </c:pt>
                <c:pt idx="125">
                  <c:v>New York</c:v>
                </c:pt>
                <c:pt idx="126">
                  <c:v>Eilat</c:v>
                </c:pt>
                <c:pt idx="127">
                  <c:v>Philadelphia</c:v>
                </c:pt>
                <c:pt idx="128">
                  <c:v>Portland</c:v>
                </c:pt>
                <c:pt idx="129">
                  <c:v>Albuquerque</c:v>
                </c:pt>
                <c:pt idx="130">
                  <c:v>San Diego</c:v>
                </c:pt>
                <c:pt idx="131">
                  <c:v>Haifa</c:v>
                </c:pt>
                <c:pt idx="132">
                  <c:v>Montreal</c:v>
                </c:pt>
                <c:pt idx="133">
                  <c:v>San Francisco</c:v>
                </c:pt>
                <c:pt idx="134">
                  <c:v>Saint Louis</c:v>
                </c:pt>
                <c:pt idx="135">
                  <c:v>Boston</c:v>
                </c:pt>
                <c:pt idx="136">
                  <c:v>Nahariyya</c:v>
                </c:pt>
                <c:pt idx="137">
                  <c:v>Minneapolis</c:v>
                </c:pt>
                <c:pt idx="138">
                  <c:v>Kansas City</c:v>
                </c:pt>
                <c:pt idx="139">
                  <c:v>Jerusalem</c:v>
                </c:pt>
                <c:pt idx="140">
                  <c:v>Jacksonville</c:v>
                </c:pt>
                <c:pt idx="141">
                  <c:v>Vancouver</c:v>
                </c:pt>
                <c:pt idx="142">
                  <c:v>Denver</c:v>
                </c:pt>
                <c:pt idx="143">
                  <c:v>Charlotte</c:v>
                </c:pt>
                <c:pt idx="144">
                  <c:v>Jerusalem</c:v>
                </c:pt>
                <c:pt idx="145">
                  <c:v>San Antonio</c:v>
                </c:pt>
                <c:pt idx="146">
                  <c:v>Jacksonville</c:v>
                </c:pt>
                <c:pt idx="147">
                  <c:v>Detroit</c:v>
                </c:pt>
                <c:pt idx="148">
                  <c:v>Atlanta</c:v>
                </c:pt>
                <c:pt idx="149">
                  <c:v>Beersheba</c:v>
                </c:pt>
                <c:pt idx="150">
                  <c:v>Indianapolis</c:v>
                </c:pt>
                <c:pt idx="151">
                  <c:v>Nashville</c:v>
                </c:pt>
                <c:pt idx="152">
                  <c:v>Chicago</c:v>
                </c:pt>
                <c:pt idx="153">
                  <c:v>Saint Louis</c:v>
                </c:pt>
                <c:pt idx="154">
                  <c:v>Minneapolis</c:v>
                </c:pt>
                <c:pt idx="155">
                  <c:v>Portland</c:v>
                </c:pt>
                <c:pt idx="156">
                  <c:v>Tel Aviv District</c:v>
                </c:pt>
                <c:pt idx="157">
                  <c:v>Dallas</c:v>
                </c:pt>
                <c:pt idx="158">
                  <c:v>San Francisco</c:v>
                </c:pt>
                <c:pt idx="159">
                  <c:v>Vancouver</c:v>
                </c:pt>
                <c:pt idx="160">
                  <c:v>Seattle</c:v>
                </c:pt>
                <c:pt idx="161">
                  <c:v>Kansas City</c:v>
                </c:pt>
                <c:pt idx="162">
                  <c:v>Eilat</c:v>
                </c:pt>
                <c:pt idx="163">
                  <c:v>Los Angeles</c:v>
                </c:pt>
                <c:pt idx="164">
                  <c:v>San Diego</c:v>
                </c:pt>
                <c:pt idx="165">
                  <c:v>Las Vegas</c:v>
                </c:pt>
                <c:pt idx="166">
                  <c:v>Phoenix</c:v>
                </c:pt>
                <c:pt idx="167">
                  <c:v>Haifa</c:v>
                </c:pt>
                <c:pt idx="168">
                  <c:v>Albuquerque</c:v>
                </c:pt>
                <c:pt idx="169">
                  <c:v>Boston</c:v>
                </c:pt>
                <c:pt idx="170">
                  <c:v>Montreal</c:v>
                </c:pt>
                <c:pt idx="171">
                  <c:v>New York</c:v>
                </c:pt>
                <c:pt idx="172">
                  <c:v>Nahariyya</c:v>
                </c:pt>
                <c:pt idx="173">
                  <c:v>Philadelphia</c:v>
                </c:pt>
                <c:pt idx="174">
                  <c:v>Denver</c:v>
                </c:pt>
                <c:pt idx="175">
                  <c:v>Toronto</c:v>
                </c:pt>
                <c:pt idx="176">
                  <c:v>Pittsburgh</c:v>
                </c:pt>
                <c:pt idx="177">
                  <c:v>Miami</c:v>
                </c:pt>
                <c:pt idx="178">
                  <c:v>Charlotte</c:v>
                </c:pt>
                <c:pt idx="179">
                  <c:v>Houston</c:v>
                </c:pt>
                <c:pt idx="180">
                  <c:v>Montreal</c:v>
                </c:pt>
                <c:pt idx="181">
                  <c:v>Beersheba</c:v>
                </c:pt>
                <c:pt idx="182">
                  <c:v>Nashville</c:v>
                </c:pt>
                <c:pt idx="183">
                  <c:v>Houston</c:v>
                </c:pt>
                <c:pt idx="184">
                  <c:v>Albuquerque</c:v>
                </c:pt>
                <c:pt idx="185">
                  <c:v>Indianapolis</c:v>
                </c:pt>
                <c:pt idx="186">
                  <c:v>Boston</c:v>
                </c:pt>
                <c:pt idx="187">
                  <c:v>Vancouver</c:v>
                </c:pt>
                <c:pt idx="188">
                  <c:v>Denver</c:v>
                </c:pt>
                <c:pt idx="189">
                  <c:v>San Antonio</c:v>
                </c:pt>
                <c:pt idx="190">
                  <c:v>Kansas City</c:v>
                </c:pt>
                <c:pt idx="191">
                  <c:v>Chicago</c:v>
                </c:pt>
                <c:pt idx="192">
                  <c:v>Seattle</c:v>
                </c:pt>
                <c:pt idx="193">
                  <c:v>Los Angeles</c:v>
                </c:pt>
                <c:pt idx="194">
                  <c:v>San Francisco</c:v>
                </c:pt>
                <c:pt idx="195">
                  <c:v>Minneapolis</c:v>
                </c:pt>
                <c:pt idx="196">
                  <c:v>San Diego</c:v>
                </c:pt>
                <c:pt idx="197">
                  <c:v>Saint Louis</c:v>
                </c:pt>
                <c:pt idx="198">
                  <c:v>Atlanta</c:v>
                </c:pt>
                <c:pt idx="199">
                  <c:v>Tel Aviv District</c:v>
                </c:pt>
                <c:pt idx="200">
                  <c:v>Detroit</c:v>
                </c:pt>
                <c:pt idx="201">
                  <c:v>Eilat</c:v>
                </c:pt>
                <c:pt idx="202">
                  <c:v>Jacksonville</c:v>
                </c:pt>
                <c:pt idx="203">
                  <c:v>Las Vegas</c:v>
                </c:pt>
                <c:pt idx="204">
                  <c:v>Charlotte</c:v>
                </c:pt>
                <c:pt idx="205">
                  <c:v>Dallas</c:v>
                </c:pt>
                <c:pt idx="206">
                  <c:v>Haifa</c:v>
                </c:pt>
                <c:pt idx="207">
                  <c:v>Miami</c:v>
                </c:pt>
                <c:pt idx="208">
                  <c:v>Pittsburgh</c:v>
                </c:pt>
                <c:pt idx="209">
                  <c:v>Portland</c:v>
                </c:pt>
                <c:pt idx="210">
                  <c:v>Toronto</c:v>
                </c:pt>
                <c:pt idx="211">
                  <c:v>Nahariyya</c:v>
                </c:pt>
                <c:pt idx="212">
                  <c:v>Jerusalem</c:v>
                </c:pt>
                <c:pt idx="213">
                  <c:v>Philadelphia</c:v>
                </c:pt>
                <c:pt idx="214">
                  <c:v>Phoenix</c:v>
                </c:pt>
                <c:pt idx="215">
                  <c:v>New York</c:v>
                </c:pt>
                <c:pt idx="216">
                  <c:v>Atlanta</c:v>
                </c:pt>
                <c:pt idx="217">
                  <c:v>Vancouver</c:v>
                </c:pt>
                <c:pt idx="218">
                  <c:v>Montreal</c:v>
                </c:pt>
                <c:pt idx="219">
                  <c:v>Kansas City</c:v>
                </c:pt>
                <c:pt idx="220">
                  <c:v>Tel Aviv District</c:v>
                </c:pt>
                <c:pt idx="221">
                  <c:v>Albuquerque</c:v>
                </c:pt>
                <c:pt idx="222">
                  <c:v>Detroit</c:v>
                </c:pt>
                <c:pt idx="223">
                  <c:v>Houston</c:v>
                </c:pt>
                <c:pt idx="224">
                  <c:v>Eilat</c:v>
                </c:pt>
                <c:pt idx="225">
                  <c:v>Jacksonville</c:v>
                </c:pt>
                <c:pt idx="226">
                  <c:v>Seattle</c:v>
                </c:pt>
                <c:pt idx="227">
                  <c:v>Dallas</c:v>
                </c:pt>
                <c:pt idx="228">
                  <c:v>Las Vegas</c:v>
                </c:pt>
                <c:pt idx="229">
                  <c:v>Minneapolis</c:v>
                </c:pt>
                <c:pt idx="230">
                  <c:v>Denver</c:v>
                </c:pt>
                <c:pt idx="231">
                  <c:v>San Antonio</c:v>
                </c:pt>
                <c:pt idx="232">
                  <c:v>Haifa</c:v>
                </c:pt>
                <c:pt idx="233">
                  <c:v>Charlotte</c:v>
                </c:pt>
                <c:pt idx="234">
                  <c:v>Saint Louis</c:v>
                </c:pt>
                <c:pt idx="235">
                  <c:v>Miami</c:v>
                </c:pt>
                <c:pt idx="236">
                  <c:v>Pittsburgh</c:v>
                </c:pt>
                <c:pt idx="237">
                  <c:v>Los Angeles</c:v>
                </c:pt>
                <c:pt idx="238">
                  <c:v>Portland</c:v>
                </c:pt>
                <c:pt idx="239">
                  <c:v>Nahariyya</c:v>
                </c:pt>
                <c:pt idx="240">
                  <c:v>Boston</c:v>
                </c:pt>
                <c:pt idx="241">
                  <c:v>Chicago</c:v>
                </c:pt>
                <c:pt idx="242">
                  <c:v>Toronto</c:v>
                </c:pt>
                <c:pt idx="243">
                  <c:v>Nashville</c:v>
                </c:pt>
                <c:pt idx="244">
                  <c:v>Beersheba</c:v>
                </c:pt>
                <c:pt idx="245">
                  <c:v>San Francisco</c:v>
                </c:pt>
                <c:pt idx="246">
                  <c:v>Jerusalem</c:v>
                </c:pt>
                <c:pt idx="247">
                  <c:v>Phoenix</c:v>
                </c:pt>
                <c:pt idx="248">
                  <c:v>Philadelphia</c:v>
                </c:pt>
                <c:pt idx="249">
                  <c:v>San Diego</c:v>
                </c:pt>
                <c:pt idx="250">
                  <c:v>New York</c:v>
                </c:pt>
                <c:pt idx="251">
                  <c:v>Indianapolis</c:v>
                </c:pt>
                <c:pt idx="252">
                  <c:v>Tel Aviv District</c:v>
                </c:pt>
                <c:pt idx="253">
                  <c:v>Chicago</c:v>
                </c:pt>
                <c:pt idx="254">
                  <c:v>Nashville</c:v>
                </c:pt>
                <c:pt idx="255">
                  <c:v>Atlanta</c:v>
                </c:pt>
                <c:pt idx="256">
                  <c:v>Detroit</c:v>
                </c:pt>
                <c:pt idx="257">
                  <c:v>Eilat</c:v>
                </c:pt>
                <c:pt idx="258">
                  <c:v>Jacksonville</c:v>
                </c:pt>
                <c:pt idx="259">
                  <c:v>Charlotte</c:v>
                </c:pt>
                <c:pt idx="260">
                  <c:v>Miami</c:v>
                </c:pt>
                <c:pt idx="261">
                  <c:v>Pittsburgh</c:v>
                </c:pt>
                <c:pt idx="262">
                  <c:v>Toronto</c:v>
                </c:pt>
                <c:pt idx="263">
                  <c:v>Philadelphia</c:v>
                </c:pt>
                <c:pt idx="264">
                  <c:v>New York</c:v>
                </c:pt>
                <c:pt idx="265">
                  <c:v>Montreal</c:v>
                </c:pt>
                <c:pt idx="266">
                  <c:v>Boston</c:v>
                </c:pt>
                <c:pt idx="267">
                  <c:v>Vancouver</c:v>
                </c:pt>
                <c:pt idx="268">
                  <c:v>Haifa</c:v>
                </c:pt>
                <c:pt idx="269">
                  <c:v>Portland</c:v>
                </c:pt>
                <c:pt idx="270">
                  <c:v>San Francisco</c:v>
                </c:pt>
                <c:pt idx="271">
                  <c:v>Seattle</c:v>
                </c:pt>
                <c:pt idx="272">
                  <c:v>Los Angeles</c:v>
                </c:pt>
                <c:pt idx="273">
                  <c:v>San Diego</c:v>
                </c:pt>
                <c:pt idx="274">
                  <c:v>Las Vegas</c:v>
                </c:pt>
                <c:pt idx="275">
                  <c:v>Beersheba</c:v>
                </c:pt>
                <c:pt idx="276">
                  <c:v>Nahariyya</c:v>
                </c:pt>
                <c:pt idx="277">
                  <c:v>Phoenix</c:v>
                </c:pt>
                <c:pt idx="278">
                  <c:v>Albuquerque</c:v>
                </c:pt>
                <c:pt idx="279">
                  <c:v>Jerusalem</c:v>
                </c:pt>
                <c:pt idx="280">
                  <c:v>Denver</c:v>
                </c:pt>
                <c:pt idx="281">
                  <c:v>San Antonio</c:v>
                </c:pt>
                <c:pt idx="282">
                  <c:v>Dallas</c:v>
                </c:pt>
                <c:pt idx="283">
                  <c:v>Indianapolis</c:v>
                </c:pt>
                <c:pt idx="284">
                  <c:v>Houston</c:v>
                </c:pt>
                <c:pt idx="285">
                  <c:v>Kansas City</c:v>
                </c:pt>
                <c:pt idx="286">
                  <c:v>Minneapolis</c:v>
                </c:pt>
                <c:pt idx="287">
                  <c:v>Saint Louis</c:v>
                </c:pt>
                <c:pt idx="288">
                  <c:v>Saint Louis</c:v>
                </c:pt>
                <c:pt idx="289">
                  <c:v>Vancouver</c:v>
                </c:pt>
                <c:pt idx="290">
                  <c:v>San Diego</c:v>
                </c:pt>
                <c:pt idx="291">
                  <c:v>Jerusalem</c:v>
                </c:pt>
                <c:pt idx="292">
                  <c:v>Detroit</c:v>
                </c:pt>
                <c:pt idx="293">
                  <c:v>Atlanta</c:v>
                </c:pt>
                <c:pt idx="294">
                  <c:v>Boston</c:v>
                </c:pt>
                <c:pt idx="295">
                  <c:v>Las Vegas</c:v>
                </c:pt>
                <c:pt idx="296">
                  <c:v>Nahariyya</c:v>
                </c:pt>
                <c:pt idx="297">
                  <c:v>Dallas</c:v>
                </c:pt>
                <c:pt idx="298">
                  <c:v>Los Angeles</c:v>
                </c:pt>
                <c:pt idx="299">
                  <c:v>Jacksonville</c:v>
                </c:pt>
                <c:pt idx="300">
                  <c:v>Indianapolis</c:v>
                </c:pt>
                <c:pt idx="301">
                  <c:v>Houston</c:v>
                </c:pt>
                <c:pt idx="302">
                  <c:v>New York</c:v>
                </c:pt>
                <c:pt idx="303">
                  <c:v>Haifa</c:v>
                </c:pt>
                <c:pt idx="304">
                  <c:v>San Francisco</c:v>
                </c:pt>
                <c:pt idx="305">
                  <c:v>Toronto</c:v>
                </c:pt>
                <c:pt idx="306">
                  <c:v>Beersheba</c:v>
                </c:pt>
                <c:pt idx="307">
                  <c:v>Charlotte</c:v>
                </c:pt>
                <c:pt idx="308">
                  <c:v>Nashville</c:v>
                </c:pt>
                <c:pt idx="309">
                  <c:v>Denver</c:v>
                </c:pt>
                <c:pt idx="310">
                  <c:v>San Antonio</c:v>
                </c:pt>
                <c:pt idx="311">
                  <c:v>Phoenix</c:v>
                </c:pt>
                <c:pt idx="312">
                  <c:v>Eilat</c:v>
                </c:pt>
                <c:pt idx="313">
                  <c:v>Montreal</c:v>
                </c:pt>
                <c:pt idx="314">
                  <c:v>Portland</c:v>
                </c:pt>
                <c:pt idx="315">
                  <c:v>Kansas City</c:v>
                </c:pt>
                <c:pt idx="316">
                  <c:v>Miami</c:v>
                </c:pt>
                <c:pt idx="317">
                  <c:v>Philadelphia</c:v>
                </c:pt>
                <c:pt idx="318">
                  <c:v>Chicago</c:v>
                </c:pt>
                <c:pt idx="319">
                  <c:v>Albuquerque</c:v>
                </c:pt>
                <c:pt idx="320">
                  <c:v>Minneapolis</c:v>
                </c:pt>
                <c:pt idx="321">
                  <c:v>Seattle</c:v>
                </c:pt>
                <c:pt idx="322">
                  <c:v>Pittsburgh</c:v>
                </c:pt>
                <c:pt idx="323">
                  <c:v>Tel Aviv District</c:v>
                </c:pt>
                <c:pt idx="324">
                  <c:v>Nahariyya</c:v>
                </c:pt>
                <c:pt idx="325">
                  <c:v>Jacksonville</c:v>
                </c:pt>
                <c:pt idx="326">
                  <c:v>San Francisco</c:v>
                </c:pt>
                <c:pt idx="327">
                  <c:v>Indianapolis</c:v>
                </c:pt>
                <c:pt idx="328">
                  <c:v>Detroit</c:v>
                </c:pt>
                <c:pt idx="329">
                  <c:v>Portland</c:v>
                </c:pt>
                <c:pt idx="330">
                  <c:v>Jerusalem</c:v>
                </c:pt>
                <c:pt idx="331">
                  <c:v>Atlanta</c:v>
                </c:pt>
                <c:pt idx="332">
                  <c:v>Vancouver</c:v>
                </c:pt>
                <c:pt idx="333">
                  <c:v>Haifa</c:v>
                </c:pt>
                <c:pt idx="334">
                  <c:v>Eilat</c:v>
                </c:pt>
                <c:pt idx="335">
                  <c:v>Tel Aviv District</c:v>
                </c:pt>
                <c:pt idx="336">
                  <c:v>Nashville</c:v>
                </c:pt>
                <c:pt idx="337">
                  <c:v>Beersheba</c:v>
                </c:pt>
                <c:pt idx="338">
                  <c:v>Chicago</c:v>
                </c:pt>
                <c:pt idx="339">
                  <c:v>Boston</c:v>
                </c:pt>
                <c:pt idx="340">
                  <c:v>Montreal</c:v>
                </c:pt>
                <c:pt idx="341">
                  <c:v>Saint Louis</c:v>
                </c:pt>
                <c:pt idx="342">
                  <c:v>New York</c:v>
                </c:pt>
                <c:pt idx="343">
                  <c:v>Philadelphia</c:v>
                </c:pt>
                <c:pt idx="344">
                  <c:v>Minneapolis</c:v>
                </c:pt>
                <c:pt idx="345">
                  <c:v>Toronto</c:v>
                </c:pt>
                <c:pt idx="346">
                  <c:v>Pittsburgh</c:v>
                </c:pt>
                <c:pt idx="347">
                  <c:v>Kansas City</c:v>
                </c:pt>
                <c:pt idx="348">
                  <c:v>Miami</c:v>
                </c:pt>
                <c:pt idx="349">
                  <c:v>Charlotte</c:v>
                </c:pt>
                <c:pt idx="350">
                  <c:v>Houston</c:v>
                </c:pt>
                <c:pt idx="351">
                  <c:v>Dallas</c:v>
                </c:pt>
                <c:pt idx="352">
                  <c:v>San Antonio</c:v>
                </c:pt>
                <c:pt idx="353">
                  <c:v>Denver</c:v>
                </c:pt>
                <c:pt idx="354">
                  <c:v>Albuquerque</c:v>
                </c:pt>
                <c:pt idx="355">
                  <c:v>Phoenix</c:v>
                </c:pt>
                <c:pt idx="356">
                  <c:v>Las Vegas</c:v>
                </c:pt>
                <c:pt idx="357">
                  <c:v>San Diego</c:v>
                </c:pt>
                <c:pt idx="358">
                  <c:v>Los Angeles</c:v>
                </c:pt>
                <c:pt idx="359">
                  <c:v>Seattle</c:v>
                </c:pt>
                <c:pt idx="360">
                  <c:v>Jacksonville</c:v>
                </c:pt>
                <c:pt idx="361">
                  <c:v>San Diego</c:v>
                </c:pt>
                <c:pt idx="362">
                  <c:v>Detroit</c:v>
                </c:pt>
                <c:pt idx="363">
                  <c:v>Las Vegas</c:v>
                </c:pt>
                <c:pt idx="364">
                  <c:v>Atlanta</c:v>
                </c:pt>
                <c:pt idx="365">
                  <c:v>Haifa</c:v>
                </c:pt>
                <c:pt idx="366">
                  <c:v>Indianapolis</c:v>
                </c:pt>
                <c:pt idx="367">
                  <c:v>San Francisco</c:v>
                </c:pt>
                <c:pt idx="368">
                  <c:v>Nashville</c:v>
                </c:pt>
                <c:pt idx="369">
                  <c:v>Dallas</c:v>
                </c:pt>
                <c:pt idx="370">
                  <c:v>Tel Aviv District</c:v>
                </c:pt>
                <c:pt idx="371">
                  <c:v>Saint Louis</c:v>
                </c:pt>
                <c:pt idx="372">
                  <c:v>Vancouver</c:v>
                </c:pt>
                <c:pt idx="373">
                  <c:v>Minneapolis</c:v>
                </c:pt>
                <c:pt idx="374">
                  <c:v>Eilat</c:v>
                </c:pt>
                <c:pt idx="375">
                  <c:v>Kansas City</c:v>
                </c:pt>
                <c:pt idx="376">
                  <c:v>Beersheba</c:v>
                </c:pt>
                <c:pt idx="377">
                  <c:v>Houston</c:v>
                </c:pt>
                <c:pt idx="378">
                  <c:v>Phoenix</c:v>
                </c:pt>
                <c:pt idx="379">
                  <c:v>Boston</c:v>
                </c:pt>
                <c:pt idx="380">
                  <c:v>Jerusalem</c:v>
                </c:pt>
                <c:pt idx="381">
                  <c:v>Montreal</c:v>
                </c:pt>
                <c:pt idx="382">
                  <c:v>Albuquerque</c:v>
                </c:pt>
                <c:pt idx="383">
                  <c:v>New York</c:v>
                </c:pt>
                <c:pt idx="384">
                  <c:v>Seattle</c:v>
                </c:pt>
                <c:pt idx="385">
                  <c:v>Philadelphia</c:v>
                </c:pt>
                <c:pt idx="386">
                  <c:v>Denver</c:v>
                </c:pt>
                <c:pt idx="387">
                  <c:v>Chicago</c:v>
                </c:pt>
                <c:pt idx="388">
                  <c:v>San Antonio</c:v>
                </c:pt>
                <c:pt idx="389">
                  <c:v>Toronto</c:v>
                </c:pt>
                <c:pt idx="390">
                  <c:v>Pittsburgh</c:v>
                </c:pt>
                <c:pt idx="391">
                  <c:v>Nahariyya</c:v>
                </c:pt>
                <c:pt idx="392">
                  <c:v>Miami</c:v>
                </c:pt>
                <c:pt idx="393">
                  <c:v>Los Angeles</c:v>
                </c:pt>
                <c:pt idx="394">
                  <c:v>Charlotte</c:v>
                </c:pt>
                <c:pt idx="395">
                  <c:v>Portland</c:v>
                </c:pt>
                <c:pt idx="396">
                  <c:v>Chicago</c:v>
                </c:pt>
                <c:pt idx="397">
                  <c:v>Detroit</c:v>
                </c:pt>
                <c:pt idx="398">
                  <c:v>Atlanta</c:v>
                </c:pt>
                <c:pt idx="399">
                  <c:v>Indianapolis</c:v>
                </c:pt>
                <c:pt idx="400">
                  <c:v>Montreal</c:v>
                </c:pt>
                <c:pt idx="401">
                  <c:v>Nashville</c:v>
                </c:pt>
                <c:pt idx="402">
                  <c:v>Portland</c:v>
                </c:pt>
                <c:pt idx="403">
                  <c:v>Phoenix</c:v>
                </c:pt>
                <c:pt idx="404">
                  <c:v>Saint Louis</c:v>
                </c:pt>
                <c:pt idx="405">
                  <c:v>New York</c:v>
                </c:pt>
                <c:pt idx="406">
                  <c:v>Minneapolis</c:v>
                </c:pt>
                <c:pt idx="407">
                  <c:v>Kansas City</c:v>
                </c:pt>
                <c:pt idx="408">
                  <c:v>Philadelphia</c:v>
                </c:pt>
                <c:pt idx="409">
                  <c:v>Albuquerque</c:v>
                </c:pt>
                <c:pt idx="410">
                  <c:v>Houston</c:v>
                </c:pt>
                <c:pt idx="411">
                  <c:v>San Francisco</c:v>
                </c:pt>
                <c:pt idx="412">
                  <c:v>Seattle</c:v>
                </c:pt>
                <c:pt idx="413">
                  <c:v>Haifa</c:v>
                </c:pt>
                <c:pt idx="414">
                  <c:v>Denver</c:v>
                </c:pt>
                <c:pt idx="415">
                  <c:v>Eilat</c:v>
                </c:pt>
                <c:pt idx="416">
                  <c:v>Los Angeles</c:v>
                </c:pt>
                <c:pt idx="417">
                  <c:v>Nahariyya</c:v>
                </c:pt>
                <c:pt idx="418">
                  <c:v>Pittsburgh</c:v>
                </c:pt>
                <c:pt idx="419">
                  <c:v>Vancouver</c:v>
                </c:pt>
                <c:pt idx="420">
                  <c:v>Tel Aviv District</c:v>
                </c:pt>
                <c:pt idx="421">
                  <c:v>San Antonio</c:v>
                </c:pt>
                <c:pt idx="422">
                  <c:v>Boston</c:v>
                </c:pt>
                <c:pt idx="423">
                  <c:v>Miami</c:v>
                </c:pt>
                <c:pt idx="424">
                  <c:v>Beersheba</c:v>
                </c:pt>
                <c:pt idx="425">
                  <c:v>Dallas</c:v>
                </c:pt>
                <c:pt idx="426">
                  <c:v>San Diego</c:v>
                </c:pt>
                <c:pt idx="427">
                  <c:v>Charlotte</c:v>
                </c:pt>
                <c:pt idx="428">
                  <c:v>Jerusalem</c:v>
                </c:pt>
                <c:pt idx="429">
                  <c:v>Las Vegas</c:v>
                </c:pt>
                <c:pt idx="430">
                  <c:v>Jacksonville</c:v>
                </c:pt>
                <c:pt idx="431">
                  <c:v>Toronto</c:v>
                </c:pt>
              </c:strCache>
              <c:extLst/>
            </c:strRef>
          </c:cat>
          <c:val>
            <c:numRef>
              <c:f>prob9!$F$7:$F$438</c:f>
              <c:numCache>
                <c:formatCode>General</c:formatCode>
                <c:ptCount val="43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2</c:v>
                </c:pt>
                <c:pt idx="72">
                  <c:v>3</c:v>
                </c:pt>
                <c:pt idx="73">
                  <c:v>3</c:v>
                </c:pt>
                <c:pt idx="74">
                  <c:v>3</c:v>
                </c:pt>
                <c:pt idx="75">
                  <c:v>3</c:v>
                </c:pt>
                <c:pt idx="76">
                  <c:v>3</c:v>
                </c:pt>
                <c:pt idx="77">
                  <c:v>3</c:v>
                </c:pt>
                <c:pt idx="78">
                  <c:v>3</c:v>
                </c:pt>
                <c:pt idx="79">
                  <c:v>3</c:v>
                </c:pt>
                <c:pt idx="80">
                  <c:v>3</c:v>
                </c:pt>
                <c:pt idx="81">
                  <c:v>3</c:v>
                </c:pt>
                <c:pt idx="82">
                  <c:v>3</c:v>
                </c:pt>
                <c:pt idx="83">
                  <c:v>3</c:v>
                </c:pt>
                <c:pt idx="84">
                  <c:v>3</c:v>
                </c:pt>
                <c:pt idx="85">
                  <c:v>3</c:v>
                </c:pt>
                <c:pt idx="86">
                  <c:v>3</c:v>
                </c:pt>
                <c:pt idx="87">
                  <c:v>3</c:v>
                </c:pt>
                <c:pt idx="88">
                  <c:v>3</c:v>
                </c:pt>
                <c:pt idx="89">
                  <c:v>3</c:v>
                </c:pt>
                <c:pt idx="90">
                  <c:v>3</c:v>
                </c:pt>
                <c:pt idx="91">
                  <c:v>3</c:v>
                </c:pt>
                <c:pt idx="92">
                  <c:v>3</c:v>
                </c:pt>
                <c:pt idx="93">
                  <c:v>3</c:v>
                </c:pt>
                <c:pt idx="94">
                  <c:v>3</c:v>
                </c:pt>
                <c:pt idx="95">
                  <c:v>3</c:v>
                </c:pt>
                <c:pt idx="96">
                  <c:v>3</c:v>
                </c:pt>
                <c:pt idx="97">
                  <c:v>3</c:v>
                </c:pt>
                <c:pt idx="98">
                  <c:v>3</c:v>
                </c:pt>
                <c:pt idx="99">
                  <c:v>3</c:v>
                </c:pt>
                <c:pt idx="100">
                  <c:v>3</c:v>
                </c:pt>
                <c:pt idx="101">
                  <c:v>3</c:v>
                </c:pt>
                <c:pt idx="102">
                  <c:v>3</c:v>
                </c:pt>
                <c:pt idx="103">
                  <c:v>3</c:v>
                </c:pt>
                <c:pt idx="104">
                  <c:v>3</c:v>
                </c:pt>
                <c:pt idx="105">
                  <c:v>3</c:v>
                </c:pt>
                <c:pt idx="106">
                  <c:v>3</c:v>
                </c:pt>
                <c:pt idx="107">
                  <c:v>3</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4</c:v>
                </c:pt>
                <c:pt idx="125">
                  <c:v>4</c:v>
                </c:pt>
                <c:pt idx="126">
                  <c:v>4</c:v>
                </c:pt>
                <c:pt idx="127">
                  <c:v>4</c:v>
                </c:pt>
                <c:pt idx="128">
                  <c:v>4</c:v>
                </c:pt>
                <c:pt idx="129">
                  <c:v>4</c:v>
                </c:pt>
                <c:pt idx="130">
                  <c:v>4</c:v>
                </c:pt>
                <c:pt idx="131">
                  <c:v>4</c:v>
                </c:pt>
                <c:pt idx="132">
                  <c:v>4</c:v>
                </c:pt>
                <c:pt idx="133">
                  <c:v>4</c:v>
                </c:pt>
                <c:pt idx="134">
                  <c:v>4</c:v>
                </c:pt>
                <c:pt idx="135">
                  <c:v>4</c:v>
                </c:pt>
                <c:pt idx="136">
                  <c:v>4</c:v>
                </c:pt>
                <c:pt idx="137">
                  <c:v>4</c:v>
                </c:pt>
                <c:pt idx="138">
                  <c:v>4</c:v>
                </c:pt>
                <c:pt idx="139">
                  <c:v>4</c:v>
                </c:pt>
                <c:pt idx="140">
                  <c:v>4</c:v>
                </c:pt>
                <c:pt idx="141">
                  <c:v>4</c:v>
                </c:pt>
                <c:pt idx="142">
                  <c:v>4</c:v>
                </c:pt>
                <c:pt idx="143">
                  <c:v>4</c:v>
                </c:pt>
                <c:pt idx="144">
                  <c:v>5</c:v>
                </c:pt>
                <c:pt idx="145">
                  <c:v>5</c:v>
                </c:pt>
                <c:pt idx="146">
                  <c:v>5</c:v>
                </c:pt>
                <c:pt idx="147">
                  <c:v>5</c:v>
                </c:pt>
                <c:pt idx="148">
                  <c:v>5</c:v>
                </c:pt>
                <c:pt idx="149">
                  <c:v>5</c:v>
                </c:pt>
                <c:pt idx="150">
                  <c:v>5</c:v>
                </c:pt>
                <c:pt idx="151">
                  <c:v>5</c:v>
                </c:pt>
                <c:pt idx="152">
                  <c:v>5</c:v>
                </c:pt>
                <c:pt idx="153">
                  <c:v>5</c:v>
                </c:pt>
                <c:pt idx="154">
                  <c:v>5</c:v>
                </c:pt>
                <c:pt idx="155">
                  <c:v>5</c:v>
                </c:pt>
                <c:pt idx="156">
                  <c:v>5</c:v>
                </c:pt>
                <c:pt idx="157">
                  <c:v>5</c:v>
                </c:pt>
                <c:pt idx="158">
                  <c:v>5</c:v>
                </c:pt>
                <c:pt idx="159">
                  <c:v>5</c:v>
                </c:pt>
                <c:pt idx="160">
                  <c:v>5</c:v>
                </c:pt>
                <c:pt idx="161">
                  <c:v>5</c:v>
                </c:pt>
                <c:pt idx="162">
                  <c:v>5</c:v>
                </c:pt>
                <c:pt idx="163">
                  <c:v>5</c:v>
                </c:pt>
                <c:pt idx="164">
                  <c:v>5</c:v>
                </c:pt>
                <c:pt idx="165">
                  <c:v>5</c:v>
                </c:pt>
                <c:pt idx="166">
                  <c:v>5</c:v>
                </c:pt>
                <c:pt idx="167">
                  <c:v>5</c:v>
                </c:pt>
                <c:pt idx="168">
                  <c:v>5</c:v>
                </c:pt>
                <c:pt idx="169">
                  <c:v>5</c:v>
                </c:pt>
                <c:pt idx="170">
                  <c:v>5</c:v>
                </c:pt>
                <c:pt idx="171">
                  <c:v>5</c:v>
                </c:pt>
                <c:pt idx="172">
                  <c:v>5</c:v>
                </c:pt>
                <c:pt idx="173">
                  <c:v>5</c:v>
                </c:pt>
                <c:pt idx="174">
                  <c:v>5</c:v>
                </c:pt>
                <c:pt idx="175">
                  <c:v>5</c:v>
                </c:pt>
                <c:pt idx="176">
                  <c:v>5</c:v>
                </c:pt>
                <c:pt idx="177">
                  <c:v>5</c:v>
                </c:pt>
                <c:pt idx="178">
                  <c:v>5</c:v>
                </c:pt>
                <c:pt idx="179">
                  <c:v>5</c:v>
                </c:pt>
                <c:pt idx="180">
                  <c:v>6</c:v>
                </c:pt>
                <c:pt idx="181">
                  <c:v>6</c:v>
                </c:pt>
                <c:pt idx="182">
                  <c:v>6</c:v>
                </c:pt>
                <c:pt idx="183">
                  <c:v>6</c:v>
                </c:pt>
                <c:pt idx="184">
                  <c:v>6</c:v>
                </c:pt>
                <c:pt idx="185">
                  <c:v>6</c:v>
                </c:pt>
                <c:pt idx="186">
                  <c:v>6</c:v>
                </c:pt>
                <c:pt idx="187">
                  <c:v>6</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7</c:v>
                </c:pt>
                <c:pt idx="217">
                  <c:v>7</c:v>
                </c:pt>
                <c:pt idx="218">
                  <c:v>7</c:v>
                </c:pt>
                <c:pt idx="219">
                  <c:v>7</c:v>
                </c:pt>
                <c:pt idx="220">
                  <c:v>7</c:v>
                </c:pt>
                <c:pt idx="221">
                  <c:v>7</c:v>
                </c:pt>
                <c:pt idx="222">
                  <c:v>7</c:v>
                </c:pt>
                <c:pt idx="223">
                  <c:v>7</c:v>
                </c:pt>
                <c:pt idx="224">
                  <c:v>7</c:v>
                </c:pt>
                <c:pt idx="225">
                  <c:v>7</c:v>
                </c:pt>
                <c:pt idx="226">
                  <c:v>7</c:v>
                </c:pt>
                <c:pt idx="227">
                  <c:v>7</c:v>
                </c:pt>
                <c:pt idx="228">
                  <c:v>7</c:v>
                </c:pt>
                <c:pt idx="229">
                  <c:v>7</c:v>
                </c:pt>
                <c:pt idx="230">
                  <c:v>7</c:v>
                </c:pt>
                <c:pt idx="231">
                  <c:v>7</c:v>
                </c:pt>
                <c:pt idx="232">
                  <c:v>7</c:v>
                </c:pt>
                <c:pt idx="233">
                  <c:v>7</c:v>
                </c:pt>
                <c:pt idx="234">
                  <c:v>7</c:v>
                </c:pt>
                <c:pt idx="235">
                  <c:v>7</c:v>
                </c:pt>
                <c:pt idx="236">
                  <c:v>7</c:v>
                </c:pt>
                <c:pt idx="237">
                  <c:v>7</c:v>
                </c:pt>
                <c:pt idx="238">
                  <c:v>7</c:v>
                </c:pt>
                <c:pt idx="239">
                  <c:v>7</c:v>
                </c:pt>
                <c:pt idx="240">
                  <c:v>7</c:v>
                </c:pt>
                <c:pt idx="241">
                  <c:v>7</c:v>
                </c:pt>
                <c:pt idx="242">
                  <c:v>7</c:v>
                </c:pt>
                <c:pt idx="243">
                  <c:v>7</c:v>
                </c:pt>
                <c:pt idx="244">
                  <c:v>7</c:v>
                </c:pt>
                <c:pt idx="245">
                  <c:v>7</c:v>
                </c:pt>
                <c:pt idx="246">
                  <c:v>7</c:v>
                </c:pt>
                <c:pt idx="247">
                  <c:v>7</c:v>
                </c:pt>
                <c:pt idx="248">
                  <c:v>7</c:v>
                </c:pt>
                <c:pt idx="249">
                  <c:v>7</c:v>
                </c:pt>
                <c:pt idx="250">
                  <c:v>7</c:v>
                </c:pt>
                <c:pt idx="251">
                  <c:v>7</c:v>
                </c:pt>
                <c:pt idx="252">
                  <c:v>8</c:v>
                </c:pt>
                <c:pt idx="253">
                  <c:v>8</c:v>
                </c:pt>
                <c:pt idx="254">
                  <c:v>8</c:v>
                </c:pt>
                <c:pt idx="255">
                  <c:v>8</c:v>
                </c:pt>
                <c:pt idx="256">
                  <c:v>8</c:v>
                </c:pt>
                <c:pt idx="257">
                  <c:v>8</c:v>
                </c:pt>
                <c:pt idx="258">
                  <c:v>8</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9</c:v>
                </c:pt>
                <c:pt idx="289">
                  <c:v>9</c:v>
                </c:pt>
                <c:pt idx="290">
                  <c:v>9</c:v>
                </c:pt>
                <c:pt idx="291">
                  <c:v>9</c:v>
                </c:pt>
                <c:pt idx="292">
                  <c:v>9</c:v>
                </c:pt>
                <c:pt idx="293">
                  <c:v>9</c:v>
                </c:pt>
                <c:pt idx="294">
                  <c:v>9</c:v>
                </c:pt>
                <c:pt idx="295">
                  <c:v>9</c:v>
                </c:pt>
                <c:pt idx="296">
                  <c:v>9</c:v>
                </c:pt>
                <c:pt idx="297">
                  <c:v>9</c:v>
                </c:pt>
                <c:pt idx="298">
                  <c:v>9</c:v>
                </c:pt>
                <c:pt idx="299">
                  <c:v>9</c:v>
                </c:pt>
                <c:pt idx="300">
                  <c:v>9</c:v>
                </c:pt>
                <c:pt idx="301">
                  <c:v>9</c:v>
                </c:pt>
                <c:pt idx="302">
                  <c:v>9</c:v>
                </c:pt>
                <c:pt idx="303">
                  <c:v>9</c:v>
                </c:pt>
                <c:pt idx="304">
                  <c:v>9</c:v>
                </c:pt>
                <c:pt idx="305">
                  <c:v>9</c:v>
                </c:pt>
                <c:pt idx="306">
                  <c:v>9</c:v>
                </c:pt>
                <c:pt idx="307">
                  <c:v>9</c:v>
                </c:pt>
                <c:pt idx="308">
                  <c:v>9</c:v>
                </c:pt>
                <c:pt idx="309">
                  <c:v>9</c:v>
                </c:pt>
                <c:pt idx="310">
                  <c:v>9</c:v>
                </c:pt>
                <c:pt idx="311">
                  <c:v>9</c:v>
                </c:pt>
                <c:pt idx="312">
                  <c:v>9</c:v>
                </c:pt>
                <c:pt idx="313">
                  <c:v>9</c:v>
                </c:pt>
                <c:pt idx="314">
                  <c:v>9</c:v>
                </c:pt>
                <c:pt idx="315">
                  <c:v>9</c:v>
                </c:pt>
                <c:pt idx="316">
                  <c:v>9</c:v>
                </c:pt>
                <c:pt idx="317">
                  <c:v>9</c:v>
                </c:pt>
                <c:pt idx="318">
                  <c:v>9</c:v>
                </c:pt>
                <c:pt idx="319">
                  <c:v>9</c:v>
                </c:pt>
                <c:pt idx="320">
                  <c:v>9</c:v>
                </c:pt>
                <c:pt idx="321">
                  <c:v>9</c:v>
                </c:pt>
                <c:pt idx="322">
                  <c:v>9</c:v>
                </c:pt>
                <c:pt idx="323">
                  <c:v>9</c:v>
                </c:pt>
                <c:pt idx="324">
                  <c:v>10</c:v>
                </c:pt>
                <c:pt idx="325">
                  <c:v>10</c:v>
                </c:pt>
                <c:pt idx="326">
                  <c:v>10</c:v>
                </c:pt>
                <c:pt idx="327">
                  <c:v>10</c:v>
                </c:pt>
                <c:pt idx="328">
                  <c:v>10</c:v>
                </c:pt>
                <c:pt idx="329">
                  <c:v>10</c:v>
                </c:pt>
                <c:pt idx="330">
                  <c:v>10</c:v>
                </c:pt>
                <c:pt idx="331">
                  <c:v>10</c:v>
                </c:pt>
                <c:pt idx="332">
                  <c:v>10</c:v>
                </c:pt>
                <c:pt idx="333">
                  <c:v>10</c:v>
                </c:pt>
                <c:pt idx="334">
                  <c:v>10</c:v>
                </c:pt>
                <c:pt idx="335">
                  <c:v>10</c:v>
                </c:pt>
                <c:pt idx="336">
                  <c:v>10</c:v>
                </c:pt>
                <c:pt idx="337">
                  <c:v>10</c:v>
                </c:pt>
                <c:pt idx="338">
                  <c:v>10</c:v>
                </c:pt>
                <c:pt idx="339">
                  <c:v>10</c:v>
                </c:pt>
                <c:pt idx="340">
                  <c:v>10</c:v>
                </c:pt>
                <c:pt idx="341">
                  <c:v>10</c:v>
                </c:pt>
                <c:pt idx="342">
                  <c:v>10</c:v>
                </c:pt>
                <c:pt idx="343">
                  <c:v>10</c:v>
                </c:pt>
                <c:pt idx="344">
                  <c:v>10</c:v>
                </c:pt>
                <c:pt idx="345">
                  <c:v>10</c:v>
                </c:pt>
                <c:pt idx="346">
                  <c:v>10</c:v>
                </c:pt>
                <c:pt idx="347">
                  <c:v>10</c:v>
                </c:pt>
                <c:pt idx="348">
                  <c:v>10</c:v>
                </c:pt>
                <c:pt idx="349">
                  <c:v>10</c:v>
                </c:pt>
                <c:pt idx="350">
                  <c:v>10</c:v>
                </c:pt>
                <c:pt idx="351">
                  <c:v>10</c:v>
                </c:pt>
                <c:pt idx="352">
                  <c:v>10</c:v>
                </c:pt>
                <c:pt idx="353">
                  <c:v>10</c:v>
                </c:pt>
                <c:pt idx="354">
                  <c:v>10</c:v>
                </c:pt>
                <c:pt idx="355">
                  <c:v>10</c:v>
                </c:pt>
                <c:pt idx="356">
                  <c:v>10</c:v>
                </c:pt>
                <c:pt idx="357">
                  <c:v>10</c:v>
                </c:pt>
                <c:pt idx="358">
                  <c:v>10</c:v>
                </c:pt>
                <c:pt idx="359">
                  <c:v>10</c:v>
                </c:pt>
                <c:pt idx="360">
                  <c:v>11</c:v>
                </c:pt>
                <c:pt idx="361">
                  <c:v>11</c:v>
                </c:pt>
                <c:pt idx="362">
                  <c:v>11</c:v>
                </c:pt>
                <c:pt idx="363">
                  <c:v>11</c:v>
                </c:pt>
                <c:pt idx="364">
                  <c:v>11</c:v>
                </c:pt>
                <c:pt idx="365">
                  <c:v>11</c:v>
                </c:pt>
                <c:pt idx="366">
                  <c:v>11</c:v>
                </c:pt>
                <c:pt idx="367">
                  <c:v>11</c:v>
                </c:pt>
                <c:pt idx="368">
                  <c:v>11</c:v>
                </c:pt>
                <c:pt idx="369">
                  <c:v>11</c:v>
                </c:pt>
                <c:pt idx="370">
                  <c:v>11</c:v>
                </c:pt>
                <c:pt idx="371">
                  <c:v>11</c:v>
                </c:pt>
                <c:pt idx="372">
                  <c:v>11</c:v>
                </c:pt>
                <c:pt idx="373">
                  <c:v>11</c:v>
                </c:pt>
                <c:pt idx="374">
                  <c:v>11</c:v>
                </c:pt>
                <c:pt idx="375">
                  <c:v>11</c:v>
                </c:pt>
                <c:pt idx="376">
                  <c:v>11</c:v>
                </c:pt>
                <c:pt idx="377">
                  <c:v>11</c:v>
                </c:pt>
                <c:pt idx="378">
                  <c:v>11</c:v>
                </c:pt>
                <c:pt idx="379">
                  <c:v>11</c:v>
                </c:pt>
                <c:pt idx="380">
                  <c:v>11</c:v>
                </c:pt>
                <c:pt idx="381">
                  <c:v>11</c:v>
                </c:pt>
                <c:pt idx="382">
                  <c:v>11</c:v>
                </c:pt>
                <c:pt idx="383">
                  <c:v>11</c:v>
                </c:pt>
                <c:pt idx="384">
                  <c:v>11</c:v>
                </c:pt>
                <c:pt idx="385">
                  <c:v>11</c:v>
                </c:pt>
                <c:pt idx="386">
                  <c:v>11</c:v>
                </c:pt>
                <c:pt idx="387">
                  <c:v>11</c:v>
                </c:pt>
                <c:pt idx="388">
                  <c:v>11</c:v>
                </c:pt>
                <c:pt idx="389">
                  <c:v>11</c:v>
                </c:pt>
                <c:pt idx="390">
                  <c:v>11</c:v>
                </c:pt>
                <c:pt idx="391">
                  <c:v>11</c:v>
                </c:pt>
                <c:pt idx="392">
                  <c:v>11</c:v>
                </c:pt>
                <c:pt idx="393">
                  <c:v>11</c:v>
                </c:pt>
                <c:pt idx="394">
                  <c:v>11</c:v>
                </c:pt>
                <c:pt idx="395">
                  <c:v>11</c:v>
                </c:pt>
                <c:pt idx="396">
                  <c:v>12</c:v>
                </c:pt>
                <c:pt idx="397">
                  <c:v>12</c:v>
                </c:pt>
                <c:pt idx="398">
                  <c:v>12</c:v>
                </c:pt>
                <c:pt idx="399">
                  <c:v>12</c:v>
                </c:pt>
                <c:pt idx="400">
                  <c:v>12</c:v>
                </c:pt>
                <c:pt idx="401">
                  <c:v>12</c:v>
                </c:pt>
                <c:pt idx="402">
                  <c:v>12</c:v>
                </c:pt>
                <c:pt idx="403">
                  <c:v>12</c:v>
                </c:pt>
                <c:pt idx="404">
                  <c:v>12</c:v>
                </c:pt>
                <c:pt idx="405">
                  <c:v>12</c:v>
                </c:pt>
                <c:pt idx="406">
                  <c:v>12</c:v>
                </c:pt>
                <c:pt idx="407">
                  <c:v>12</c:v>
                </c:pt>
                <c:pt idx="408">
                  <c:v>12</c:v>
                </c:pt>
                <c:pt idx="409">
                  <c:v>12</c:v>
                </c:pt>
                <c:pt idx="410">
                  <c:v>12</c:v>
                </c:pt>
                <c:pt idx="411">
                  <c:v>12</c:v>
                </c:pt>
                <c:pt idx="412">
                  <c:v>12</c:v>
                </c:pt>
                <c:pt idx="413">
                  <c:v>12</c:v>
                </c:pt>
                <c:pt idx="414">
                  <c:v>12</c:v>
                </c:pt>
                <c:pt idx="415">
                  <c:v>12</c:v>
                </c:pt>
                <c:pt idx="416">
                  <c:v>12</c:v>
                </c:pt>
                <c:pt idx="417">
                  <c:v>12</c:v>
                </c:pt>
                <c:pt idx="418">
                  <c:v>12</c:v>
                </c:pt>
                <c:pt idx="419">
                  <c:v>12</c:v>
                </c:pt>
                <c:pt idx="420">
                  <c:v>12</c:v>
                </c:pt>
                <c:pt idx="421">
                  <c:v>12</c:v>
                </c:pt>
                <c:pt idx="422">
                  <c:v>12</c:v>
                </c:pt>
                <c:pt idx="423">
                  <c:v>12</c:v>
                </c:pt>
                <c:pt idx="424">
                  <c:v>12</c:v>
                </c:pt>
                <c:pt idx="425">
                  <c:v>12</c:v>
                </c:pt>
                <c:pt idx="426">
                  <c:v>12</c:v>
                </c:pt>
                <c:pt idx="427">
                  <c:v>12</c:v>
                </c:pt>
                <c:pt idx="428">
                  <c:v>12</c:v>
                </c:pt>
                <c:pt idx="429">
                  <c:v>12</c:v>
                </c:pt>
                <c:pt idx="430">
                  <c:v>12</c:v>
                </c:pt>
                <c:pt idx="431">
                  <c:v>12</c:v>
                </c:pt>
              </c:numCache>
            </c:numRef>
          </c:val>
          <c:smooth val="0"/>
          <c:extLst>
            <c:ext xmlns:c16="http://schemas.microsoft.com/office/drawing/2014/chart" uri="{C3380CC4-5D6E-409C-BE32-E72D297353CC}">
              <c16:uniqueId val="{00000001-07DA-43EE-A5F2-7F0B1A43CEB9}"/>
            </c:ext>
          </c:extLst>
        </c:ser>
        <c:dLbls>
          <c:showLegendKey val="0"/>
          <c:showVal val="0"/>
          <c:showCatName val="0"/>
          <c:showSerName val="0"/>
          <c:showPercent val="0"/>
          <c:showBubbleSize val="0"/>
        </c:dLbls>
        <c:marker val="1"/>
        <c:smooth val="0"/>
        <c:axId val="800141176"/>
        <c:axId val="800144416"/>
      </c:lineChart>
      <c:catAx>
        <c:axId val="80014117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0144416"/>
        <c:crosses val="autoZero"/>
        <c:auto val="1"/>
        <c:lblAlgn val="ctr"/>
        <c:lblOffset val="100"/>
        <c:noMultiLvlLbl val="0"/>
      </c:catAx>
      <c:valAx>
        <c:axId val="8001444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0141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9009586126427"/>
          <c:y val="8.0524865169699519E-2"/>
          <c:w val="0.87758724244497166"/>
          <c:h val="0.84271671134941917"/>
        </c:manualLayout>
      </c:layout>
      <c:lineChart>
        <c:grouping val="standard"/>
        <c:varyColors val="0"/>
        <c:ser>
          <c:idx val="0"/>
          <c:order val="0"/>
          <c:tx>
            <c:strRef>
              <c:f>prob10!$H$7</c:f>
              <c:strCache>
                <c:ptCount val="1"/>
                <c:pt idx="0">
                  <c:v>estimated_energy_consumption</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prob10!$F$8:$F$43</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extLst/>
            </c:strRef>
          </c:cat>
          <c:val>
            <c:numRef>
              <c:f>prob10!$H$8:$H$43</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-2.8421709430404001E-11</c:v>
                </c:pt>
                <c:pt idx="17">
                  <c:v>0</c:v>
                </c:pt>
                <c:pt idx="18">
                  <c:v>0</c:v>
                </c:pt>
                <c:pt idx="19">
                  <c:v>0</c:v>
                </c:pt>
                <c:pt idx="20">
                  <c:v>0</c:v>
                </c:pt>
                <c:pt idx="21">
                  <c:v>0</c:v>
                </c:pt>
                <c:pt idx="22">
                  <c:v>1.13686837721616E-11</c:v>
                </c:pt>
                <c:pt idx="23">
                  <c:v>0</c:v>
                </c:pt>
                <c:pt idx="24">
                  <c:v>0</c:v>
                </c:pt>
                <c:pt idx="25">
                  <c:v>5.6843418860807999E-12</c:v>
                </c:pt>
                <c:pt idx="26">
                  <c:v>0</c:v>
                </c:pt>
                <c:pt idx="27">
                  <c:v>0</c:v>
                </c:pt>
                <c:pt idx="28">
                  <c:v>0</c:v>
                </c:pt>
                <c:pt idx="29">
                  <c:v>0</c:v>
                </c:pt>
                <c:pt idx="30">
                  <c:v>0</c:v>
                </c:pt>
                <c:pt idx="31">
                  <c:v>0</c:v>
                </c:pt>
                <c:pt idx="32">
                  <c:v>-5.6843418860807999E-12</c:v>
                </c:pt>
                <c:pt idx="33">
                  <c:v>0</c:v>
                </c:pt>
                <c:pt idx="34">
                  <c:v>0</c:v>
                </c:pt>
                <c:pt idx="35">
                  <c:v>0</c:v>
                </c:pt>
              </c:numCache>
            </c:numRef>
          </c:val>
          <c:smooth val="0"/>
          <c:extLst>
            <c:ext xmlns:c16="http://schemas.microsoft.com/office/drawing/2014/chart" uri="{C3380CC4-5D6E-409C-BE32-E72D297353CC}">
              <c16:uniqueId val="{00000000-B049-4165-816B-4338F4079086}"/>
            </c:ext>
          </c:extLst>
        </c:ser>
        <c:dLbls>
          <c:dLblPos val="ctr"/>
          <c:showLegendKey val="0"/>
          <c:showVal val="1"/>
          <c:showCatName val="0"/>
          <c:showSerName val="0"/>
          <c:showPercent val="0"/>
          <c:showBubbleSize val="0"/>
        </c:dLbls>
        <c:smooth val="0"/>
        <c:axId val="1214803888"/>
        <c:axId val="1214801728"/>
      </c:lineChart>
      <c:catAx>
        <c:axId val="12148038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14801728"/>
        <c:crosses val="autoZero"/>
        <c:auto val="1"/>
        <c:lblAlgn val="ctr"/>
        <c:lblOffset val="100"/>
        <c:noMultiLvlLbl val="0"/>
      </c:catAx>
      <c:valAx>
        <c:axId val="12148017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14803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7">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900"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tx1">
        <a:lumMod val="65000"/>
        <a:lumOff val="35000"/>
      </a:schemeClr>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5400" cap="flat" cmpd="dbl" algn="ctr">
        <a:solidFill>
          <a:schemeClr val="phClr">
            <a:alpha val="50000"/>
          </a:schemeClr>
        </a:solidFill>
        <a:round/>
      </a:ln>
    </cs:spPr>
  </cs:dataPointLine>
  <cs:dataPointMarker>
    <cs:lnRef idx="0">
      <cs:styleClr val="auto"/>
    </cs:lnRef>
    <cs:fillRef idx="0">
      <cs:styleClr val="auto"/>
    </cs:fillRef>
    <cs:effectRef idx="0"/>
    <cs:fontRef idx="minor">
      <a:schemeClr val="dk1"/>
    </cs:fontRef>
    <cs:spPr>
      <a:ln w="34925" cap="flat" cmpd="dbl" algn="ctr">
        <a:solidFill>
          <a:schemeClr val="phClr">
            <a:lumMod val="75000"/>
            <a:alpha val="70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kern="1200" spc="0" normalizeH="0" baseline="0"/>
  </cs:title>
  <cs:trendline>
    <cs:lnRef idx="0">
      <cs:styleClr val="0"/>
    </cs:lnRef>
    <cs:fillRef idx="0"/>
    <cs:effectRef idx="0"/>
    <cs:fontRef idx="minor">
      <a:schemeClr val="tx1"/>
    </cs:fontRef>
    <cs:spPr>
      <a:ln w="38100" cap="rnd" cmpd="sng" algn="ctr">
        <a:solidFill>
          <a:schemeClr val="phClr">
            <a:lumMod val="75000"/>
            <a:alpha val="25000"/>
          </a:scheme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b="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5006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751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76386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07503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7357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79154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32097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03715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44117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0280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5419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9451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08588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6506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5943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409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942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356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A87A34-81AB-432B-8DAE-1953F412C126}" type="datetimeFigureOut">
              <a:rPr lang="en-US" smtClean="0"/>
              <a:pPr/>
              <a:t>11/08/2023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3566924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3355-E70D-531C-0CB1-09A73926325C}"/>
              </a:ext>
            </a:extLst>
          </p:cNvPr>
          <p:cNvSpPr>
            <a:spLocks noGrp="1"/>
          </p:cNvSpPr>
          <p:nvPr>
            <p:ph type="ctrTitle"/>
          </p:nvPr>
        </p:nvSpPr>
        <p:spPr/>
        <p:txBody>
          <a:bodyPr>
            <a:normAutofit/>
          </a:bodyPr>
          <a:lstStyle/>
          <a:p>
            <a:r>
              <a:rPr lang="en-US" b="1" cap="none" spc="0" dirty="0">
                <a:ln w="13462">
                  <a:solidFill>
                    <a:schemeClr val="bg1"/>
                  </a:solidFill>
                  <a:prstDash val="solid"/>
                </a:ln>
                <a:effectLst>
                  <a:outerShdw dist="38100" dir="2700000" algn="bl" rotWithShape="0">
                    <a:schemeClr val="accent5"/>
                  </a:outerShdw>
                </a:effectLst>
              </a:rPr>
              <a:t>Capstone project on weather analysis</a:t>
            </a:r>
            <a:endParaRPr lang="en-IN" b="1" cap="none" spc="0" dirty="0">
              <a:ln w="13462">
                <a:solidFill>
                  <a:schemeClr val="bg1"/>
                </a:solidFill>
                <a:prstDash val="solid"/>
              </a:ln>
              <a:effectLst>
                <a:outerShdw dist="38100" dir="2700000" algn="bl" rotWithShape="0">
                  <a:schemeClr val="accent5"/>
                </a:outerShdw>
              </a:effectLst>
            </a:endParaRPr>
          </a:p>
        </p:txBody>
      </p:sp>
    </p:spTree>
    <p:extLst>
      <p:ext uri="{BB962C8B-B14F-4D97-AF65-F5344CB8AC3E}">
        <p14:creationId xmlns:p14="http://schemas.microsoft.com/office/powerpoint/2010/main" val="3057981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979">
        <p159:morph option="byObject"/>
      </p:transition>
    </mc:Choice>
    <mc:Fallback xmlns="">
      <p:transition spd="slow" advTm="397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707DFC-91CE-56D3-86C9-56FBC78FBC3E}"/>
              </a:ext>
            </a:extLst>
          </p:cNvPr>
          <p:cNvPicPr>
            <a:picLocks noChangeAspect="1"/>
          </p:cNvPicPr>
          <p:nvPr/>
        </p:nvPicPr>
        <p:blipFill>
          <a:blip r:embed="rId2"/>
          <a:stretch>
            <a:fillRect/>
          </a:stretch>
        </p:blipFill>
        <p:spPr>
          <a:xfrm>
            <a:off x="0" y="1"/>
            <a:ext cx="6227559" cy="3923070"/>
          </a:xfrm>
          <a:prstGeom prst="rect">
            <a:avLst/>
          </a:prstGeom>
        </p:spPr>
      </p:pic>
      <p:sp>
        <p:nvSpPr>
          <p:cNvPr id="6" name="Rectangle 5">
            <a:extLst>
              <a:ext uri="{FF2B5EF4-FFF2-40B4-BE49-F238E27FC236}">
                <a16:creationId xmlns:a16="http://schemas.microsoft.com/office/drawing/2014/main" id="{214327EB-2780-01F1-CEFA-60F7C4EB9864}"/>
              </a:ext>
            </a:extLst>
          </p:cNvPr>
          <p:cNvSpPr/>
          <p:nvPr/>
        </p:nvSpPr>
        <p:spPr>
          <a:xfrm>
            <a:off x="6548284" y="2064774"/>
            <a:ext cx="5442155" cy="402631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This Chart Is showing the Number of cities based on country.</a:t>
            </a:r>
          </a:p>
          <a:p>
            <a:pPr algn="ctr"/>
            <a:r>
              <a:rPr lang="en-US" dirty="0"/>
              <a:t>United State has Maximum number of cities and Canada has the least number of cities </a:t>
            </a:r>
            <a:endParaRPr lang="en-IN" dirty="0"/>
          </a:p>
        </p:txBody>
      </p:sp>
      <p:sp>
        <p:nvSpPr>
          <p:cNvPr id="2" name="Rectangle: Rounded Corners 1">
            <a:extLst>
              <a:ext uri="{FF2B5EF4-FFF2-40B4-BE49-F238E27FC236}">
                <a16:creationId xmlns:a16="http://schemas.microsoft.com/office/drawing/2014/main" id="{F903699F-3219-56E8-E6EC-983F0B945ED8}"/>
              </a:ext>
            </a:extLst>
          </p:cNvPr>
          <p:cNvSpPr/>
          <p:nvPr/>
        </p:nvSpPr>
        <p:spPr>
          <a:xfrm>
            <a:off x="6666271" y="250723"/>
            <a:ext cx="5186516" cy="125361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bg1">
                    <a:lumMod val="95000"/>
                  </a:schemeClr>
                </a:solidFill>
                <a:latin typeface="Plus Jakarta Sans"/>
              </a:rPr>
              <a:t>C</a:t>
            </a:r>
            <a:r>
              <a:rPr lang="en-US" b="0" i="0" dirty="0">
                <a:solidFill>
                  <a:schemeClr val="bg1">
                    <a:lumMod val="95000"/>
                  </a:schemeClr>
                </a:solidFill>
                <a:effectLst/>
                <a:latin typeface="Plus Jakarta Sans"/>
              </a:rPr>
              <a:t>ountries with the highest number of cities in the dataset?</a:t>
            </a:r>
            <a:endParaRPr lang="en-IN" dirty="0">
              <a:solidFill>
                <a:schemeClr val="bg1">
                  <a:lumMod val="95000"/>
                </a:schemeClr>
              </a:solidFill>
            </a:endParaRPr>
          </a:p>
        </p:txBody>
      </p:sp>
    </p:spTree>
    <p:extLst>
      <p:ext uri="{BB962C8B-B14F-4D97-AF65-F5344CB8AC3E}">
        <p14:creationId xmlns:p14="http://schemas.microsoft.com/office/powerpoint/2010/main" val="5345048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B2716-709E-DFB8-061D-449DBE0E8187}"/>
              </a:ext>
            </a:extLst>
          </p:cNvPr>
          <p:cNvPicPr>
            <a:picLocks noChangeAspect="1"/>
          </p:cNvPicPr>
          <p:nvPr/>
        </p:nvPicPr>
        <p:blipFill>
          <a:blip r:embed="rId2"/>
          <a:stretch>
            <a:fillRect/>
          </a:stretch>
        </p:blipFill>
        <p:spPr>
          <a:xfrm>
            <a:off x="1" y="0"/>
            <a:ext cx="6125260" cy="6474542"/>
          </a:xfrm>
          <a:prstGeom prst="rect">
            <a:avLst/>
          </a:prstGeom>
        </p:spPr>
      </p:pic>
      <p:sp>
        <p:nvSpPr>
          <p:cNvPr id="10" name="Rectangle: Rounded Corners 9">
            <a:extLst>
              <a:ext uri="{FF2B5EF4-FFF2-40B4-BE49-F238E27FC236}">
                <a16:creationId xmlns:a16="http://schemas.microsoft.com/office/drawing/2014/main" id="{BCC316AB-542E-85FC-D03F-47C911D8930D}"/>
              </a:ext>
            </a:extLst>
          </p:cNvPr>
          <p:cNvSpPr/>
          <p:nvPr/>
        </p:nvSpPr>
        <p:spPr>
          <a:xfrm>
            <a:off x="6784257" y="2050025"/>
            <a:ext cx="4911213" cy="317090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This Chart is showing Latitude Distributions of cities based on country </a:t>
            </a:r>
            <a:endParaRPr lang="en-IN" dirty="0"/>
          </a:p>
        </p:txBody>
      </p:sp>
      <p:sp>
        <p:nvSpPr>
          <p:cNvPr id="2" name="Rectangle: Rounded Corners 1">
            <a:extLst>
              <a:ext uri="{FF2B5EF4-FFF2-40B4-BE49-F238E27FC236}">
                <a16:creationId xmlns:a16="http://schemas.microsoft.com/office/drawing/2014/main" id="{ED2594ED-B270-3E13-2F33-C72606B018D6}"/>
              </a:ext>
            </a:extLst>
          </p:cNvPr>
          <p:cNvSpPr/>
          <p:nvPr/>
        </p:nvSpPr>
        <p:spPr>
          <a:xfrm>
            <a:off x="6312310" y="634182"/>
            <a:ext cx="5560141" cy="69317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How does the distribution of cities in terms of latitude vary across different Countries</a:t>
            </a:r>
            <a:endParaRPr lang="en-IN" dirty="0">
              <a:solidFill>
                <a:schemeClr val="bg1">
                  <a:lumMod val="95000"/>
                </a:schemeClr>
              </a:solidFill>
            </a:endParaRPr>
          </a:p>
        </p:txBody>
      </p:sp>
    </p:spTree>
    <p:extLst>
      <p:ext uri="{BB962C8B-B14F-4D97-AF65-F5344CB8AC3E}">
        <p14:creationId xmlns:p14="http://schemas.microsoft.com/office/powerpoint/2010/main" val="22227487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BF8AE-2D35-E4A4-9712-FC93128A57C6}"/>
              </a:ext>
            </a:extLst>
          </p:cNvPr>
          <p:cNvPicPr>
            <a:picLocks noChangeAspect="1"/>
          </p:cNvPicPr>
          <p:nvPr/>
        </p:nvPicPr>
        <p:blipFill>
          <a:blip r:embed="rId2"/>
          <a:stretch>
            <a:fillRect/>
          </a:stretch>
        </p:blipFill>
        <p:spPr>
          <a:xfrm>
            <a:off x="0" y="899652"/>
            <a:ext cx="11901948" cy="5958347"/>
          </a:xfrm>
          <a:prstGeom prst="rect">
            <a:avLst/>
          </a:prstGeom>
        </p:spPr>
      </p:pic>
      <p:sp>
        <p:nvSpPr>
          <p:cNvPr id="6" name="Rectangle 5">
            <a:extLst>
              <a:ext uri="{FF2B5EF4-FFF2-40B4-BE49-F238E27FC236}">
                <a16:creationId xmlns:a16="http://schemas.microsoft.com/office/drawing/2014/main" id="{36777D9E-A606-B154-17FC-7413894C51A2}"/>
              </a:ext>
            </a:extLst>
          </p:cNvPr>
          <p:cNvSpPr/>
          <p:nvPr/>
        </p:nvSpPr>
        <p:spPr>
          <a:xfrm>
            <a:off x="103240" y="0"/>
            <a:ext cx="11798708" cy="79641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a:t>Temperature Analysis</a:t>
            </a:r>
            <a:endParaRPr lang="en-IN" sz="2000" dirty="0"/>
          </a:p>
        </p:txBody>
      </p:sp>
    </p:spTree>
    <p:extLst>
      <p:ext uri="{BB962C8B-B14F-4D97-AF65-F5344CB8AC3E}">
        <p14:creationId xmlns:p14="http://schemas.microsoft.com/office/powerpoint/2010/main" val="171111947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BA13E7-ECEF-CD1E-C733-F67197C7D214}"/>
              </a:ext>
            </a:extLst>
          </p:cNvPr>
          <p:cNvPicPr>
            <a:picLocks noChangeAspect="1"/>
          </p:cNvPicPr>
          <p:nvPr/>
        </p:nvPicPr>
        <p:blipFill>
          <a:blip r:embed="rId2"/>
          <a:stretch>
            <a:fillRect/>
          </a:stretch>
        </p:blipFill>
        <p:spPr>
          <a:xfrm>
            <a:off x="125430" y="191728"/>
            <a:ext cx="5320233" cy="5648633"/>
          </a:xfrm>
          <a:prstGeom prst="rect">
            <a:avLst/>
          </a:prstGeom>
        </p:spPr>
      </p:pic>
      <p:sp>
        <p:nvSpPr>
          <p:cNvPr id="6" name="Rectangle: Top Corners One Rounded and One Snipped 5">
            <a:extLst>
              <a:ext uri="{FF2B5EF4-FFF2-40B4-BE49-F238E27FC236}">
                <a16:creationId xmlns:a16="http://schemas.microsoft.com/office/drawing/2014/main" id="{2767AF32-D30D-1499-4090-90953FAF64FB}"/>
              </a:ext>
            </a:extLst>
          </p:cNvPr>
          <p:cNvSpPr/>
          <p:nvPr/>
        </p:nvSpPr>
        <p:spPr>
          <a:xfrm>
            <a:off x="5648632" y="1106128"/>
            <a:ext cx="6543368" cy="5751872"/>
          </a:xfrm>
          <a:prstGeom prst="snip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chemeClr val="bg1">
                    <a:lumMod val="95000"/>
                  </a:schemeClr>
                </a:solidFill>
                <a:effectLst/>
                <a:latin typeface="Google Sans"/>
              </a:rPr>
              <a:t>The temperature range for a city is the difference between the highest and lowest temperatures that are typically experienced in that city throughout the year. For example, the temperature range for New York City is the highest temperature and the lowest temperature that is typically experienced in New York. The temperature range for a city is influenced by a variety of factors, including its latitude, longitude, elevation, and proximity to large bodies of water. Cities that are located at higher latitudes tend to have wider temperature ranges than cities that are located at lower latitudes. This is because cities at higher latitudes receive less sunlight than cities at lower latitudes, which means that they tend to be colder in the winter and warmer in the summer.</a:t>
            </a:r>
          </a:p>
          <a:p>
            <a:pPr algn="l"/>
            <a:r>
              <a:rPr lang="en-US" b="0" i="0" dirty="0">
                <a:solidFill>
                  <a:schemeClr val="bg1">
                    <a:lumMod val="95000"/>
                  </a:schemeClr>
                </a:solidFill>
                <a:effectLst/>
                <a:latin typeface="Google Sans"/>
              </a:rPr>
              <a:t>Cities that are located at higher elevations also tend to have wider temperature ranges than cities that are located at lower elevations. This is because the air pressure is lower at higher elevations, which means that the air temperature can fluctuate more easily.</a:t>
            </a:r>
          </a:p>
        </p:txBody>
      </p:sp>
      <p:sp>
        <p:nvSpPr>
          <p:cNvPr id="2" name="Rectangle: Rounded Corners 1">
            <a:extLst>
              <a:ext uri="{FF2B5EF4-FFF2-40B4-BE49-F238E27FC236}">
                <a16:creationId xmlns:a16="http://schemas.microsoft.com/office/drawing/2014/main" id="{EAA6460B-8B3D-E0DD-18CD-10F504A3461A}"/>
              </a:ext>
            </a:extLst>
          </p:cNvPr>
          <p:cNvSpPr/>
          <p:nvPr/>
        </p:nvSpPr>
        <p:spPr>
          <a:xfrm>
            <a:off x="6312310" y="191728"/>
            <a:ext cx="5501148" cy="53094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 Temperature ranges for cities across different </a:t>
            </a:r>
            <a:r>
              <a:rPr lang="en-US" b="0" i="0" dirty="0" err="1">
                <a:solidFill>
                  <a:schemeClr val="bg1">
                    <a:lumMod val="95000"/>
                  </a:schemeClr>
                </a:solidFill>
                <a:effectLst/>
                <a:latin typeface="Plus Jakarta Sans"/>
              </a:rPr>
              <a:t>countrie</a:t>
            </a:r>
            <a:endParaRPr lang="en-IN" dirty="0">
              <a:solidFill>
                <a:schemeClr val="bg1">
                  <a:lumMod val="95000"/>
                </a:schemeClr>
              </a:solidFill>
            </a:endParaRPr>
          </a:p>
        </p:txBody>
      </p:sp>
    </p:spTree>
    <p:extLst>
      <p:ext uri="{BB962C8B-B14F-4D97-AF65-F5344CB8AC3E}">
        <p14:creationId xmlns:p14="http://schemas.microsoft.com/office/powerpoint/2010/main" val="7365156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3CD3C-FCDD-3664-CE62-F4919282BB9F}"/>
              </a:ext>
            </a:extLst>
          </p:cNvPr>
          <p:cNvPicPr>
            <a:picLocks noChangeAspect="1"/>
          </p:cNvPicPr>
          <p:nvPr/>
        </p:nvPicPr>
        <p:blipFill>
          <a:blip r:embed="rId2"/>
          <a:stretch>
            <a:fillRect/>
          </a:stretch>
        </p:blipFill>
        <p:spPr>
          <a:xfrm>
            <a:off x="0" y="132905"/>
            <a:ext cx="4542503" cy="6385881"/>
          </a:xfrm>
          <a:prstGeom prst="rect">
            <a:avLst/>
          </a:prstGeom>
        </p:spPr>
      </p:pic>
      <p:sp>
        <p:nvSpPr>
          <p:cNvPr id="6" name="Rectangle: Single Corner Rounded 5">
            <a:extLst>
              <a:ext uri="{FF2B5EF4-FFF2-40B4-BE49-F238E27FC236}">
                <a16:creationId xmlns:a16="http://schemas.microsoft.com/office/drawing/2014/main" id="{213CA249-C940-3960-5A98-C9041E00622E}"/>
              </a:ext>
            </a:extLst>
          </p:cNvPr>
          <p:cNvSpPr/>
          <p:nvPr/>
        </p:nvSpPr>
        <p:spPr>
          <a:xfrm>
            <a:off x="5299587" y="1504335"/>
            <a:ext cx="5850195" cy="5014451"/>
          </a:xfrm>
          <a:prstGeom prst="round1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bg1">
                    <a:lumMod val="95000"/>
                  </a:schemeClr>
                </a:solidFill>
                <a:latin typeface="Google Sans"/>
              </a:rPr>
              <a:t>This chart is showing average temperature by cities .The highest average temperature is denote as dark blue color and lowest average temperature is denoted as red color. </a:t>
            </a:r>
            <a:r>
              <a:rPr lang="en-US" b="0" i="0" dirty="0">
                <a:solidFill>
                  <a:schemeClr val="bg1">
                    <a:lumMod val="95000"/>
                  </a:schemeClr>
                </a:solidFill>
                <a:effectLst/>
                <a:latin typeface="Google Sans"/>
              </a:rPr>
              <a:t>Average temperature in the US varies significantly by region, with colder average temperatures in the north and northeast and warmer average temperatures in the south and southwest. This is due to factors such as latitude, elevation, and proximity to large bodies of water.</a:t>
            </a:r>
            <a:endParaRPr lang="en-IN" dirty="0">
              <a:solidFill>
                <a:schemeClr val="bg1">
                  <a:lumMod val="95000"/>
                </a:schemeClr>
              </a:solidFill>
            </a:endParaRPr>
          </a:p>
        </p:txBody>
      </p:sp>
      <p:sp>
        <p:nvSpPr>
          <p:cNvPr id="2" name="Rectangle: Rounded Corners 1">
            <a:extLst>
              <a:ext uri="{FF2B5EF4-FFF2-40B4-BE49-F238E27FC236}">
                <a16:creationId xmlns:a16="http://schemas.microsoft.com/office/drawing/2014/main" id="{AAA51197-2DBF-FEA2-98F4-F9FAED70AAEE}"/>
              </a:ext>
            </a:extLst>
          </p:cNvPr>
          <p:cNvSpPr/>
          <p:nvPr/>
        </p:nvSpPr>
        <p:spPr>
          <a:xfrm>
            <a:off x="4704738" y="427704"/>
            <a:ext cx="6445044" cy="752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lumMod val="95000"/>
                  </a:schemeClr>
                </a:solidFill>
                <a:effectLst/>
                <a:latin typeface="Plus Jakarta Sans"/>
              </a:rPr>
              <a:t>Highlight cities with the highest and lowest average temperatures</a:t>
            </a:r>
            <a:endParaRPr lang="en-IN" dirty="0">
              <a:solidFill>
                <a:schemeClr val="bg1">
                  <a:lumMod val="95000"/>
                </a:schemeClr>
              </a:solidFill>
            </a:endParaRPr>
          </a:p>
        </p:txBody>
      </p:sp>
    </p:spTree>
    <p:extLst>
      <p:ext uri="{BB962C8B-B14F-4D97-AF65-F5344CB8AC3E}">
        <p14:creationId xmlns:p14="http://schemas.microsoft.com/office/powerpoint/2010/main" val="8714174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56836-FD95-2577-9388-B4D1860E318E}"/>
              </a:ext>
            </a:extLst>
          </p:cNvPr>
          <p:cNvPicPr>
            <a:picLocks noChangeAspect="1"/>
          </p:cNvPicPr>
          <p:nvPr/>
        </p:nvPicPr>
        <p:blipFill>
          <a:blip r:embed="rId2"/>
          <a:stretch>
            <a:fillRect/>
          </a:stretch>
        </p:blipFill>
        <p:spPr>
          <a:xfrm>
            <a:off x="162232" y="2109018"/>
            <a:ext cx="6151653" cy="3451123"/>
          </a:xfrm>
          <a:prstGeom prst="rect">
            <a:avLst/>
          </a:prstGeom>
        </p:spPr>
      </p:pic>
      <p:sp>
        <p:nvSpPr>
          <p:cNvPr id="6" name="Rectangle: Diagonal Corners Snipped 5">
            <a:extLst>
              <a:ext uri="{FF2B5EF4-FFF2-40B4-BE49-F238E27FC236}">
                <a16:creationId xmlns:a16="http://schemas.microsoft.com/office/drawing/2014/main" id="{7DE9785D-B5AF-4DF9-E65A-59AAF365640E}"/>
              </a:ext>
            </a:extLst>
          </p:cNvPr>
          <p:cNvSpPr/>
          <p:nvPr/>
        </p:nvSpPr>
        <p:spPr>
          <a:xfrm>
            <a:off x="6676103" y="1932040"/>
            <a:ext cx="5353665" cy="4262284"/>
          </a:xfrm>
          <a:prstGeom prst="snip2Diag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tx1"/>
                </a:solidFill>
                <a:effectLst/>
                <a:latin typeface="Google Sans"/>
              </a:rPr>
              <a:t>The Chart shows the average temperature trend From 2012 to 2017. The trend is upward, indicating that the global average temperature has been increasing over time but In 2017 the Temperature decrease again .</a:t>
            </a:r>
            <a:endParaRPr lang="en-IN" dirty="0">
              <a:solidFill>
                <a:schemeClr val="tx1"/>
              </a:solidFill>
            </a:endParaRPr>
          </a:p>
        </p:txBody>
      </p:sp>
      <p:sp>
        <p:nvSpPr>
          <p:cNvPr id="2" name="Rectangle: Rounded Corners 1">
            <a:extLst>
              <a:ext uri="{FF2B5EF4-FFF2-40B4-BE49-F238E27FC236}">
                <a16:creationId xmlns:a16="http://schemas.microsoft.com/office/drawing/2014/main" id="{DD3F8A4B-D917-D414-3A17-8E3E73B369A5}"/>
              </a:ext>
            </a:extLst>
          </p:cNvPr>
          <p:cNvSpPr/>
          <p:nvPr/>
        </p:nvSpPr>
        <p:spPr>
          <a:xfrm>
            <a:off x="6676103" y="206477"/>
            <a:ext cx="5107858" cy="109138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 Display the temperature trends over time</a:t>
            </a:r>
            <a:endParaRPr lang="en-IN" dirty="0">
              <a:solidFill>
                <a:schemeClr val="bg1">
                  <a:lumMod val="95000"/>
                </a:schemeClr>
              </a:solidFill>
            </a:endParaRPr>
          </a:p>
        </p:txBody>
      </p:sp>
    </p:spTree>
    <p:extLst>
      <p:ext uri="{BB962C8B-B14F-4D97-AF65-F5344CB8AC3E}">
        <p14:creationId xmlns:p14="http://schemas.microsoft.com/office/powerpoint/2010/main" val="346419189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A392C3-89F1-CE4A-18D5-AA2A8F60C306}"/>
              </a:ext>
            </a:extLst>
          </p:cNvPr>
          <p:cNvPicPr>
            <a:picLocks noChangeAspect="1"/>
          </p:cNvPicPr>
          <p:nvPr/>
        </p:nvPicPr>
        <p:blipFill>
          <a:blip r:embed="rId2"/>
          <a:stretch>
            <a:fillRect/>
          </a:stretch>
        </p:blipFill>
        <p:spPr>
          <a:xfrm>
            <a:off x="412955" y="353962"/>
            <a:ext cx="4563452" cy="4218038"/>
          </a:xfrm>
          <a:prstGeom prst="rect">
            <a:avLst/>
          </a:prstGeom>
        </p:spPr>
      </p:pic>
      <p:sp>
        <p:nvSpPr>
          <p:cNvPr id="6" name="Rectangle: Top Corners One Rounded and One Snipped 5">
            <a:extLst>
              <a:ext uri="{FF2B5EF4-FFF2-40B4-BE49-F238E27FC236}">
                <a16:creationId xmlns:a16="http://schemas.microsoft.com/office/drawing/2014/main" id="{42A61F93-2377-C4DD-DDA3-C5DA6E69AC52}"/>
              </a:ext>
            </a:extLst>
          </p:cNvPr>
          <p:cNvSpPr/>
          <p:nvPr/>
        </p:nvSpPr>
        <p:spPr>
          <a:xfrm>
            <a:off x="5530645" y="1710814"/>
            <a:ext cx="6371303" cy="2861186"/>
          </a:xfrm>
          <a:prstGeom prst="snip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chemeClr val="bg1">
                    <a:lumMod val="95000"/>
                  </a:schemeClr>
                </a:solidFill>
                <a:effectLst/>
                <a:latin typeface="Google Sans"/>
              </a:rPr>
              <a:t>The </a:t>
            </a:r>
            <a:r>
              <a:rPr lang="en-US" dirty="0">
                <a:solidFill>
                  <a:schemeClr val="bg1">
                    <a:lumMod val="95000"/>
                  </a:schemeClr>
                </a:solidFill>
                <a:latin typeface="Google Sans"/>
              </a:rPr>
              <a:t>Chart</a:t>
            </a:r>
            <a:r>
              <a:rPr lang="en-US" b="0" i="0" dirty="0">
                <a:solidFill>
                  <a:schemeClr val="bg1">
                    <a:lumMod val="95000"/>
                  </a:schemeClr>
                </a:solidFill>
                <a:effectLst/>
                <a:latin typeface="Google Sans"/>
              </a:rPr>
              <a:t> shows that the temperature Variation in Altana </a:t>
            </a:r>
            <a:r>
              <a:rPr lang="en-US" dirty="0">
                <a:solidFill>
                  <a:schemeClr val="bg1">
                    <a:lumMod val="95000"/>
                  </a:schemeClr>
                </a:solidFill>
                <a:latin typeface="Google Sans"/>
              </a:rPr>
              <a:t>and Albuquerque </a:t>
            </a:r>
            <a:r>
              <a:rPr lang="en-US" b="0" i="0" dirty="0">
                <a:solidFill>
                  <a:schemeClr val="bg1">
                    <a:lumMod val="95000"/>
                  </a:schemeClr>
                </a:solidFill>
                <a:effectLst/>
                <a:latin typeface="Google Sans"/>
              </a:rPr>
              <a:t>varies throughout the year. The highest temperatures in both cities occur during the summer months, while the lowest temperatures occur during the winter months.</a:t>
            </a:r>
          </a:p>
        </p:txBody>
      </p:sp>
      <p:sp>
        <p:nvSpPr>
          <p:cNvPr id="2" name="Rectangle: Rounded Corners 1">
            <a:extLst>
              <a:ext uri="{FF2B5EF4-FFF2-40B4-BE49-F238E27FC236}">
                <a16:creationId xmlns:a16="http://schemas.microsoft.com/office/drawing/2014/main" id="{B63E0193-02CB-2862-FB65-BD7BEA4415FA}"/>
              </a:ext>
            </a:extLst>
          </p:cNvPr>
          <p:cNvSpPr/>
          <p:nvPr/>
        </p:nvSpPr>
        <p:spPr>
          <a:xfrm>
            <a:off x="5928852" y="353962"/>
            <a:ext cx="5850193" cy="87015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comparing the temperature variations between two selected cities</a:t>
            </a:r>
            <a:endParaRPr lang="en-IN" dirty="0">
              <a:solidFill>
                <a:schemeClr val="bg1">
                  <a:lumMod val="95000"/>
                </a:schemeClr>
              </a:solidFill>
            </a:endParaRPr>
          </a:p>
        </p:txBody>
      </p:sp>
    </p:spTree>
    <p:extLst>
      <p:ext uri="{BB962C8B-B14F-4D97-AF65-F5344CB8AC3E}">
        <p14:creationId xmlns:p14="http://schemas.microsoft.com/office/powerpoint/2010/main" val="6042702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0BAE9F-D2D3-3959-C548-5808A8C48A79}"/>
              </a:ext>
            </a:extLst>
          </p:cNvPr>
          <p:cNvPicPr>
            <a:picLocks noChangeAspect="1"/>
          </p:cNvPicPr>
          <p:nvPr/>
        </p:nvPicPr>
        <p:blipFill>
          <a:blip r:embed="rId2"/>
          <a:stretch>
            <a:fillRect/>
          </a:stretch>
        </p:blipFill>
        <p:spPr>
          <a:xfrm>
            <a:off x="-1" y="0"/>
            <a:ext cx="12192001" cy="6858000"/>
          </a:xfrm>
          <a:prstGeom prst="rect">
            <a:avLst/>
          </a:prstGeom>
        </p:spPr>
      </p:pic>
      <p:sp>
        <p:nvSpPr>
          <p:cNvPr id="6" name="Rectangle 5">
            <a:extLst>
              <a:ext uri="{FF2B5EF4-FFF2-40B4-BE49-F238E27FC236}">
                <a16:creationId xmlns:a16="http://schemas.microsoft.com/office/drawing/2014/main" id="{602D0096-0990-1826-856C-AC60BAB81342}"/>
              </a:ext>
            </a:extLst>
          </p:cNvPr>
          <p:cNvSpPr/>
          <p:nvPr/>
        </p:nvSpPr>
        <p:spPr>
          <a:xfrm>
            <a:off x="334297" y="117987"/>
            <a:ext cx="11523406" cy="4719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Wind Speed Analysis</a:t>
            </a:r>
            <a:endParaRPr lang="en-IN" dirty="0"/>
          </a:p>
        </p:txBody>
      </p:sp>
    </p:spTree>
    <p:extLst>
      <p:ext uri="{BB962C8B-B14F-4D97-AF65-F5344CB8AC3E}">
        <p14:creationId xmlns:p14="http://schemas.microsoft.com/office/powerpoint/2010/main" val="300671726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EBA7887E-1066-F9E3-37C6-3F2BF1C28E03}"/>
              </a:ext>
            </a:extLst>
          </p:cNvPr>
          <p:cNvSpPr/>
          <p:nvPr/>
        </p:nvSpPr>
        <p:spPr>
          <a:xfrm>
            <a:off x="368711" y="1135626"/>
            <a:ext cx="8155858" cy="5279922"/>
          </a:xfrm>
          <a:prstGeom prst="snip1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l"/>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The heatmap is color-coded, with darker colors indicating higher wind speeds. The higher the wind speed, the greater the potential for wind energy generation.</a:t>
            </a:r>
          </a:p>
          <a:p>
            <a:pPr algn="l"/>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The heatmap shows that the highest average wind speeds are found in the pacific northwest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vancouver</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portland</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and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seattle</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the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midwest</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kansas</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city,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minneapolis</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saint louis, and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chicago</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and the northeast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pittsburgh</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toronto</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philadelphia</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new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york</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and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montreal</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These cities are all located in regions with strong pressure gradients, which create high winds.</a:t>
            </a:r>
          </a:p>
          <a:p>
            <a:pPr algn="l"/>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The lowest average wind speeds are found in the southwest (las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vegas</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phoenix, and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albuquerque</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and the southeast (</a:t>
            </a:r>
            <a:r>
              <a:rPr lang="en-US" i="0" dirty="0" err="1">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miami</a:t>
            </a:r>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 These cities are all located in regions with weak pressure gradients, which create low winds.</a:t>
            </a:r>
          </a:p>
          <a:p>
            <a:pPr algn="l"/>
            <a:r>
              <a:rPr lang="en-US" i="0" dirty="0">
                <a:ln w="0"/>
                <a:solidFill>
                  <a:schemeClr val="bg1">
                    <a:lumMod val="95000"/>
                  </a:schemeClr>
                </a:solidFill>
                <a:effectLst>
                  <a:glow rad="228600">
                    <a:schemeClr val="accent6">
                      <a:satMod val="175000"/>
                      <a:alpha val="40000"/>
                    </a:schemeClr>
                  </a:glow>
                  <a:outerShdw blurRad="38100" dist="19050" dir="2700000" algn="tl" rotWithShape="0">
                    <a:schemeClr val="dk1">
                      <a:alpha val="40000"/>
                    </a:schemeClr>
                  </a:outerShdw>
                </a:effectLst>
                <a:latin typeface="Google Sans"/>
              </a:rPr>
              <a:t>The heatmap also shows that the wind speed varies seasonally in most cities. The wind speeds are typically highest in the spring and fall months, when the pressure gradients are strongest. The wind speeds are typically lowest in the summer and winter months, when the pressure gradients are weakest.</a:t>
            </a:r>
          </a:p>
        </p:txBody>
      </p:sp>
      <p:sp>
        <p:nvSpPr>
          <p:cNvPr id="2" name="Rectangle: Rounded Corners 1">
            <a:extLst>
              <a:ext uri="{FF2B5EF4-FFF2-40B4-BE49-F238E27FC236}">
                <a16:creationId xmlns:a16="http://schemas.microsoft.com/office/drawing/2014/main" id="{B2B3DB69-87CA-246A-5549-5C7C419C2CD0}"/>
              </a:ext>
            </a:extLst>
          </p:cNvPr>
          <p:cNvSpPr/>
          <p:nvPr/>
        </p:nvSpPr>
        <p:spPr>
          <a:xfrm>
            <a:off x="1386348" y="191729"/>
            <a:ext cx="8185355" cy="6489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average wind speeds across cities for different months of the year</a:t>
            </a:r>
            <a:endParaRPr lang="en-IN" dirty="0">
              <a:solidFill>
                <a:schemeClr val="bg1">
                  <a:lumMod val="95000"/>
                </a:schemeClr>
              </a:solidFill>
            </a:endParaRPr>
          </a:p>
        </p:txBody>
      </p:sp>
    </p:spTree>
    <p:extLst>
      <p:ext uri="{BB962C8B-B14F-4D97-AF65-F5344CB8AC3E}">
        <p14:creationId xmlns:p14="http://schemas.microsoft.com/office/powerpoint/2010/main" val="384003830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916CA8-DB46-F590-EC9B-E7F117765EF3}"/>
              </a:ext>
            </a:extLst>
          </p:cNvPr>
          <p:cNvPicPr>
            <a:picLocks noChangeAspect="1"/>
          </p:cNvPicPr>
          <p:nvPr/>
        </p:nvPicPr>
        <p:blipFill>
          <a:blip r:embed="rId2"/>
          <a:stretch>
            <a:fillRect/>
          </a:stretch>
        </p:blipFill>
        <p:spPr>
          <a:xfrm>
            <a:off x="0" y="1002891"/>
            <a:ext cx="12191999" cy="5855110"/>
          </a:xfrm>
          <a:prstGeom prst="rect">
            <a:avLst/>
          </a:prstGeom>
        </p:spPr>
      </p:pic>
      <p:sp>
        <p:nvSpPr>
          <p:cNvPr id="6" name="Rectangle 5">
            <a:extLst>
              <a:ext uri="{FF2B5EF4-FFF2-40B4-BE49-F238E27FC236}">
                <a16:creationId xmlns:a16="http://schemas.microsoft.com/office/drawing/2014/main" id="{CC74EE6B-1E3B-E128-8C77-5472DCCAC01D}"/>
              </a:ext>
            </a:extLst>
          </p:cNvPr>
          <p:cNvSpPr/>
          <p:nvPr/>
        </p:nvSpPr>
        <p:spPr>
          <a:xfrm>
            <a:off x="1" y="1"/>
            <a:ext cx="12192000" cy="54569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Wind speed and pressure Analysis</a:t>
            </a:r>
            <a:endParaRPr lang="en-IN" dirty="0"/>
          </a:p>
        </p:txBody>
      </p:sp>
    </p:spTree>
    <p:extLst>
      <p:ext uri="{BB962C8B-B14F-4D97-AF65-F5344CB8AC3E}">
        <p14:creationId xmlns:p14="http://schemas.microsoft.com/office/powerpoint/2010/main" val="406232409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CAEA634B-85DB-3993-3386-313ECF79188E}"/>
              </a:ext>
            </a:extLst>
          </p:cNvPr>
          <p:cNvSpPr>
            <a:spLocks noChangeArrowheads="1"/>
          </p:cNvSpPr>
          <p:nvPr/>
        </p:nvSpPr>
        <p:spPr bwMode="auto">
          <a:xfrm>
            <a:off x="135193" y="294822"/>
            <a:ext cx="12192000" cy="61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0" tIns="5554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52423"/>
                </a:solidFill>
                <a:effectLst/>
                <a:latin typeface="Arial" panose="020B0604020202020204" pitchFamily="34" charset="0"/>
                <a:ea typeface="Segoe UI" panose="020B0502040204020203" pitchFamily="34" charset="0"/>
              </a:rPr>
              <a:t>					</a:t>
            </a:r>
            <a:r>
              <a:rPr kumimoji="0" lang="en-US" altLang="en-US" b="1" i="0" u="none" strike="noStrike" cap="none" normalizeH="0" baseline="0" dirty="0">
                <a:ln>
                  <a:noFill/>
                </a:ln>
                <a:solidFill>
                  <a:schemeClr val="tx1">
                    <a:lumMod val="95000"/>
                  </a:schemeClr>
                </a:solidFill>
                <a:effectLst/>
                <a:latin typeface="Arial" panose="020B0604020202020204" pitchFamily="34" charset="0"/>
                <a:ea typeface="Segoe UI" panose="020B0502040204020203" pitchFamily="34" charset="0"/>
              </a:rPr>
              <a:t>Objectives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55C48BC8-046C-4B68-ACF5-49013415461F}"/>
              </a:ext>
            </a:extLst>
          </p:cNvPr>
          <p:cNvSpPr>
            <a:spLocks noChangeArrowheads="1"/>
          </p:cNvSpPr>
          <p:nvPr/>
        </p:nvSpPr>
        <p:spPr bwMode="auto">
          <a:xfrm>
            <a:off x="0" y="1271930"/>
            <a:ext cx="12192000"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52423"/>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52423"/>
                </a:solidFill>
                <a:latin typeface="Arial" panose="020B0604020202020204" pitchFamily="34" charset="0"/>
              </a:rPr>
              <a:t>	</a:t>
            </a:r>
            <a:r>
              <a:rPr lang="en-US" altLang="en-US" sz="1600" dirty="0">
                <a:solidFill>
                  <a:schemeClr val="tx1">
                    <a:lumMod val="95000"/>
                  </a:schemeClr>
                </a:solidFill>
                <a:latin typeface="Arial" panose="020B0604020202020204" pitchFamily="34" charset="0"/>
              </a:rPr>
              <a:t>1.</a:t>
            </a:r>
            <a:r>
              <a:rPr kumimoji="0" lang="en-US" altLang="en-US" sz="1600" b="0" i="0" u="none" strike="noStrike" cap="none" normalizeH="0" baseline="0" dirty="0">
                <a:ln>
                  <a:noFill/>
                </a:ln>
                <a:solidFill>
                  <a:schemeClr val="tx1">
                    <a:lumMod val="95000"/>
                  </a:schemeClr>
                </a:solidFill>
                <a:effectLst/>
                <a:latin typeface="Arial" panose="020B0604020202020204" pitchFamily="34" charset="0"/>
              </a:rPr>
              <a:t>Understand Historical Weather Patterns: The primary objective is to gain a deeper understanding of historical weather 		patterns, trends, and variations over the specified time range and geographical areas.</a:t>
            </a:r>
          </a:p>
        </p:txBody>
      </p:sp>
      <p:sp>
        <p:nvSpPr>
          <p:cNvPr id="16" name="TextBox 15">
            <a:extLst>
              <a:ext uri="{FF2B5EF4-FFF2-40B4-BE49-F238E27FC236}">
                <a16:creationId xmlns:a16="http://schemas.microsoft.com/office/drawing/2014/main" id="{AD438B44-D48F-9A76-623D-5FC6668DDC20}"/>
              </a:ext>
            </a:extLst>
          </p:cNvPr>
          <p:cNvSpPr txBox="1"/>
          <p:nvPr/>
        </p:nvSpPr>
        <p:spPr>
          <a:xfrm>
            <a:off x="457200" y="2336649"/>
            <a:ext cx="11547987" cy="646331"/>
          </a:xfrm>
          <a:prstGeom prst="rect">
            <a:avLst/>
          </a:prstGeom>
          <a:noFill/>
        </p:spPr>
        <p:txBody>
          <a:bodyPr wrap="square">
            <a:spAutoFit/>
          </a:bodyPr>
          <a:lstStyle/>
          <a:p>
            <a:pPr marR="193675" lvl="0">
              <a:lnSpc>
                <a:spcPct val="100000"/>
              </a:lnSpc>
              <a:spcBef>
                <a:spcPts val="0"/>
              </a:spcBef>
              <a:spcAft>
                <a:spcPts val="0"/>
              </a:spcAft>
              <a:buClr>
                <a:srgbClr val="252423"/>
              </a:buClr>
              <a:buSzPts val="1300"/>
              <a:tabLst>
                <a:tab pos="262890" algn="l"/>
              </a:tabLst>
            </a:pPr>
            <a:r>
              <a:rPr lang="en-US" sz="1800" dirty="0">
                <a:solidFill>
                  <a:srgbClr val="252423"/>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2.Identify</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Extreme</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Weather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Events: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Uncover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extreme</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weather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events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or</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anomalies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the</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dataset,</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such</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heatwaves,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cold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spells,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or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heavy</a:t>
            </a:r>
            <a:r>
              <a:rPr lang="en-US" sz="1800" spc="-37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storms,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to</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help</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stakeholders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prepare</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for</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and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respond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to</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such</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events</a:t>
            </a:r>
            <a:r>
              <a:rPr lang="en-US" sz="1800" dirty="0">
                <a:solidFill>
                  <a:srgbClr val="252423"/>
                </a:solidFill>
                <a:effectLst/>
                <a:latin typeface="Segoe UI" panose="020B0502040204020203" pitchFamily="34" charset="0"/>
                <a:ea typeface="Segoe UI" panose="020B0502040204020203" pitchFamily="34" charset="0"/>
              </a:rPr>
              <a:t>.</a:t>
            </a:r>
            <a:endParaRPr lang="en-IN" sz="1400" dirty="0">
              <a:effectLst/>
              <a:latin typeface="Segoe UI" panose="020B0502040204020203" pitchFamily="34" charset="0"/>
              <a:ea typeface="Segoe UI" panose="020B0502040204020203" pitchFamily="34" charset="0"/>
            </a:endParaRPr>
          </a:p>
        </p:txBody>
      </p:sp>
      <p:sp>
        <p:nvSpPr>
          <p:cNvPr id="18" name="TextBox 17">
            <a:extLst>
              <a:ext uri="{FF2B5EF4-FFF2-40B4-BE49-F238E27FC236}">
                <a16:creationId xmlns:a16="http://schemas.microsoft.com/office/drawing/2014/main" id="{6A080CF5-DEE5-2ADE-967F-460A896FF227}"/>
              </a:ext>
            </a:extLst>
          </p:cNvPr>
          <p:cNvSpPr txBox="1"/>
          <p:nvPr/>
        </p:nvSpPr>
        <p:spPr>
          <a:xfrm>
            <a:off x="653845" y="3126656"/>
            <a:ext cx="10884309" cy="923330"/>
          </a:xfrm>
          <a:prstGeom prst="rect">
            <a:avLst/>
          </a:prstGeom>
          <a:noFill/>
        </p:spPr>
        <p:txBody>
          <a:bodyPr wrap="square">
            <a:spAutoFit/>
          </a:bodyPr>
          <a:lstStyle/>
          <a:p>
            <a:pPr marR="392430" lvl="0">
              <a:lnSpc>
                <a:spcPct val="100000"/>
              </a:lnSpc>
              <a:spcBef>
                <a:spcPts val="0"/>
              </a:spcBef>
              <a:spcAft>
                <a:spcPts val="0"/>
              </a:spcAft>
              <a:buClr>
                <a:srgbClr val="252423"/>
              </a:buClr>
              <a:buSzPts val="1300"/>
              <a:tabLst>
                <a:tab pos="262890" algn="l"/>
              </a:tabLst>
            </a:pPr>
            <a:r>
              <a:rPr lang="en-US" sz="1800" dirty="0">
                <a:solidFill>
                  <a:srgbClr val="252423"/>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3.Support</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Decision-Making:</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Provide</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actionable</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insights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and</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recommendations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to</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support</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decision-	makers,</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including</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local</a:t>
            </a:r>
            <a:r>
              <a:rPr lang="en-US" sz="1800" spc="-1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authorities,</a:t>
            </a:r>
            <a:r>
              <a:rPr lang="en-US" sz="1800" spc="-370"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urban</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planners,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and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meteorologists,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making</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informed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decisions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regarding</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weather-related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concerns</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in</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the</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selected</a:t>
            </a:r>
            <a:r>
              <a:rPr lang="en-US" sz="1800" spc="-5" dirty="0">
                <a:solidFill>
                  <a:schemeClr val="tx1">
                    <a:lumMod val="95000"/>
                  </a:schemeClr>
                </a:solidFill>
                <a:effectLst/>
                <a:latin typeface="Segoe UI" panose="020B0502040204020203" pitchFamily="34" charset="0"/>
                <a:ea typeface="Segoe UI" panose="020B0502040204020203" pitchFamily="34" charset="0"/>
              </a:rPr>
              <a:t> </a:t>
            </a:r>
            <a:r>
              <a:rPr lang="en-US" sz="1800" dirty="0">
                <a:solidFill>
                  <a:schemeClr val="tx1">
                    <a:lumMod val="95000"/>
                  </a:schemeClr>
                </a:solidFill>
                <a:effectLst/>
                <a:latin typeface="Segoe UI" panose="020B0502040204020203" pitchFamily="34" charset="0"/>
                <a:ea typeface="Segoe UI" panose="020B0502040204020203" pitchFamily="34" charset="0"/>
              </a:rPr>
              <a:t>regions.</a:t>
            </a:r>
            <a:endParaRPr lang="en-IN" sz="1400" dirty="0">
              <a:solidFill>
                <a:schemeClr val="tx1">
                  <a:lumMod val="95000"/>
                </a:schemeClr>
              </a:solidFill>
              <a:effectLst/>
              <a:latin typeface="Segoe UI" panose="020B0502040204020203" pitchFamily="34" charset="0"/>
              <a:ea typeface="Segoe UI" panose="020B0502040204020203" pitchFamily="34" charset="0"/>
            </a:endParaRPr>
          </a:p>
        </p:txBody>
      </p:sp>
    </p:spTree>
    <p:extLst>
      <p:ext uri="{BB962C8B-B14F-4D97-AF65-F5344CB8AC3E}">
        <p14:creationId xmlns:p14="http://schemas.microsoft.com/office/powerpoint/2010/main" val="1294403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1460F4-D9EF-F69A-0839-55B9F9F16F49}"/>
              </a:ext>
            </a:extLst>
          </p:cNvPr>
          <p:cNvPicPr>
            <a:picLocks noChangeAspect="1"/>
          </p:cNvPicPr>
          <p:nvPr/>
        </p:nvPicPr>
        <p:blipFill>
          <a:blip r:embed="rId2"/>
          <a:stretch>
            <a:fillRect/>
          </a:stretch>
        </p:blipFill>
        <p:spPr>
          <a:xfrm>
            <a:off x="0" y="1"/>
            <a:ext cx="5939877" cy="3760838"/>
          </a:xfrm>
          <a:prstGeom prst="rect">
            <a:avLst/>
          </a:prstGeom>
        </p:spPr>
      </p:pic>
      <p:sp>
        <p:nvSpPr>
          <p:cNvPr id="10" name="Rectangle: Top Corners Snipped 9">
            <a:extLst>
              <a:ext uri="{FF2B5EF4-FFF2-40B4-BE49-F238E27FC236}">
                <a16:creationId xmlns:a16="http://schemas.microsoft.com/office/drawing/2014/main" id="{5100EFF3-0A9E-440B-9360-B55B39463213}"/>
              </a:ext>
            </a:extLst>
          </p:cNvPr>
          <p:cNvSpPr/>
          <p:nvPr/>
        </p:nvSpPr>
        <p:spPr>
          <a:xfrm>
            <a:off x="6252126" y="1430594"/>
            <a:ext cx="5664572" cy="4218038"/>
          </a:xfrm>
          <a:prstGeom prst="snip2Same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In this chart, the average wind speed varies from day to day. The highest wind speed is on day 27, and the lowest wind speed is on day 9. The wind speed also varies throughout the day. The highest wind speed is typically in the afternoon, and the lowest wind speed is typically at night.</a:t>
            </a:r>
            <a:endParaRPr lang="en-IN" dirty="0">
              <a:ln w="0"/>
              <a:solidFill>
                <a:schemeClr val="bg1">
                  <a:lumMod val="95000"/>
                </a:schemeClr>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42D4BE01-9AA9-8314-4D0E-76704AC4E30B}"/>
              </a:ext>
            </a:extLst>
          </p:cNvPr>
          <p:cNvSpPr/>
          <p:nvPr/>
        </p:nvSpPr>
        <p:spPr>
          <a:xfrm>
            <a:off x="6252126" y="191729"/>
            <a:ext cx="5664572" cy="9144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wind speed change over the course of a day</a:t>
            </a:r>
            <a:endParaRPr lang="en-IN" dirty="0">
              <a:solidFill>
                <a:schemeClr val="bg1">
                  <a:lumMod val="95000"/>
                </a:schemeClr>
              </a:solidFill>
            </a:endParaRPr>
          </a:p>
        </p:txBody>
      </p:sp>
    </p:spTree>
    <p:extLst>
      <p:ext uri="{BB962C8B-B14F-4D97-AF65-F5344CB8AC3E}">
        <p14:creationId xmlns:p14="http://schemas.microsoft.com/office/powerpoint/2010/main" val="331854191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383D5F-BCFC-A39B-7EEA-EEAAD5765D59}"/>
              </a:ext>
            </a:extLst>
          </p:cNvPr>
          <p:cNvPicPr>
            <a:picLocks noChangeAspect="1"/>
          </p:cNvPicPr>
          <p:nvPr/>
        </p:nvPicPr>
        <p:blipFill>
          <a:blip r:embed="rId2"/>
          <a:stretch>
            <a:fillRect/>
          </a:stretch>
        </p:blipFill>
        <p:spPr>
          <a:xfrm>
            <a:off x="280219" y="156188"/>
            <a:ext cx="6253316" cy="3722638"/>
          </a:xfrm>
          <a:prstGeom prst="rect">
            <a:avLst/>
          </a:prstGeom>
        </p:spPr>
      </p:pic>
      <p:sp>
        <p:nvSpPr>
          <p:cNvPr id="7" name="Rectangle: Top Corners Snipped 6">
            <a:extLst>
              <a:ext uri="{FF2B5EF4-FFF2-40B4-BE49-F238E27FC236}">
                <a16:creationId xmlns:a16="http://schemas.microsoft.com/office/drawing/2014/main" id="{78C1C5C1-4DF3-15B5-F242-B49FD1C152EE}"/>
              </a:ext>
            </a:extLst>
          </p:cNvPr>
          <p:cNvSpPr/>
          <p:nvPr/>
        </p:nvSpPr>
        <p:spPr>
          <a:xfrm>
            <a:off x="7034981" y="2064774"/>
            <a:ext cx="4876800" cy="3451123"/>
          </a:xfrm>
          <a:prstGeom prst="snip2Same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tx1"/>
                </a:solidFill>
                <a:effectLst>
                  <a:glow rad="63500">
                    <a:schemeClr val="accent1">
                      <a:satMod val="175000"/>
                      <a:alpha val="40000"/>
                    </a:schemeClr>
                  </a:glow>
                </a:effectLst>
                <a:latin typeface="Google Sans"/>
              </a:rPr>
              <a:t>The scatter plot shows a clear inverse correlation between wind speed and air pressure. This means that as the air pressure increases, the wind speed decreases, and vice versa. This is because the pressure gradient force, which drives the wind, is inversely proportional to the air pressure.</a:t>
            </a:r>
            <a:endParaRPr lang="en-IN" dirty="0">
              <a:solidFill>
                <a:schemeClr val="tx1"/>
              </a:solidFill>
              <a:effectLst>
                <a:glow rad="63500">
                  <a:schemeClr val="accent1">
                    <a:satMod val="175000"/>
                    <a:alpha val="40000"/>
                  </a:schemeClr>
                </a:glow>
              </a:effectLst>
            </a:endParaRPr>
          </a:p>
        </p:txBody>
      </p:sp>
      <p:sp>
        <p:nvSpPr>
          <p:cNvPr id="2" name="Rectangle: Rounded Corners 1">
            <a:extLst>
              <a:ext uri="{FF2B5EF4-FFF2-40B4-BE49-F238E27FC236}">
                <a16:creationId xmlns:a16="http://schemas.microsoft.com/office/drawing/2014/main" id="{741AC8A4-AC16-9DB0-3D35-01518E1A2AE2}"/>
              </a:ext>
            </a:extLst>
          </p:cNvPr>
          <p:cNvSpPr/>
          <p:nvPr/>
        </p:nvSpPr>
        <p:spPr>
          <a:xfrm>
            <a:off x="7098891" y="156188"/>
            <a:ext cx="4748980" cy="11859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lumMod val="95000"/>
                  </a:schemeClr>
                </a:solidFill>
                <a:effectLst/>
                <a:latin typeface="Plus Jakarta Sans"/>
              </a:rPr>
              <a:t> relationship between wind speed and air pressure</a:t>
            </a:r>
            <a:endParaRPr lang="en-IN" dirty="0">
              <a:solidFill>
                <a:schemeClr val="bg1">
                  <a:lumMod val="95000"/>
                </a:schemeClr>
              </a:solidFill>
            </a:endParaRPr>
          </a:p>
        </p:txBody>
      </p:sp>
    </p:spTree>
    <p:extLst>
      <p:ext uri="{BB962C8B-B14F-4D97-AF65-F5344CB8AC3E}">
        <p14:creationId xmlns:p14="http://schemas.microsoft.com/office/powerpoint/2010/main" val="109347923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E6BD7-2684-C1D7-A366-3C5FD366B049}"/>
              </a:ext>
            </a:extLst>
          </p:cNvPr>
          <p:cNvPicPr>
            <a:picLocks noChangeAspect="1"/>
          </p:cNvPicPr>
          <p:nvPr/>
        </p:nvPicPr>
        <p:blipFill>
          <a:blip r:embed="rId2"/>
          <a:stretch>
            <a:fillRect/>
          </a:stretch>
        </p:blipFill>
        <p:spPr>
          <a:xfrm>
            <a:off x="206480" y="132736"/>
            <a:ext cx="4613334" cy="3701846"/>
          </a:xfrm>
          <a:prstGeom prst="rect">
            <a:avLst/>
          </a:prstGeom>
        </p:spPr>
      </p:pic>
      <p:sp>
        <p:nvSpPr>
          <p:cNvPr id="6" name="Rectangle: Top Corners Snipped 5">
            <a:extLst>
              <a:ext uri="{FF2B5EF4-FFF2-40B4-BE49-F238E27FC236}">
                <a16:creationId xmlns:a16="http://schemas.microsoft.com/office/drawing/2014/main" id="{F5E00F8B-552F-F8F9-873B-A8BDD780D3C5}"/>
              </a:ext>
            </a:extLst>
          </p:cNvPr>
          <p:cNvSpPr/>
          <p:nvPr/>
        </p:nvSpPr>
        <p:spPr>
          <a:xfrm>
            <a:off x="6096000" y="1275735"/>
            <a:ext cx="5776451" cy="4306529"/>
          </a:xfrm>
          <a:prstGeom prst="snip2Same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There is a negative relationship between wind speed and air pressure. This means that as the air pressure increases, the wind speed decreases, and vice versa. This is because the pressure gradient force, which drives the wind, is inversely proportional to the air pressure</a:t>
            </a:r>
            <a:r>
              <a:rPr lang="en-US" b="0" i="0" dirty="0">
                <a:solidFill>
                  <a:schemeClr val="bg1">
                    <a:lumMod val="95000"/>
                  </a:schemeClr>
                </a:solidFill>
                <a:effectLst/>
                <a:latin typeface="Google Sans"/>
              </a:rPr>
              <a:t>.</a:t>
            </a:r>
            <a:endParaRPr lang="en-IN" dirty="0">
              <a:solidFill>
                <a:schemeClr val="bg1">
                  <a:lumMod val="95000"/>
                </a:schemeClr>
              </a:solidFill>
            </a:endParaRPr>
          </a:p>
        </p:txBody>
      </p:sp>
      <p:sp>
        <p:nvSpPr>
          <p:cNvPr id="2" name="Rectangle: Rounded Corners 1">
            <a:extLst>
              <a:ext uri="{FF2B5EF4-FFF2-40B4-BE49-F238E27FC236}">
                <a16:creationId xmlns:a16="http://schemas.microsoft.com/office/drawing/2014/main" id="{989B5081-3AE2-4BF1-FACE-A2D590423109}"/>
              </a:ext>
            </a:extLst>
          </p:cNvPr>
          <p:cNvSpPr/>
          <p:nvPr/>
        </p:nvSpPr>
        <p:spPr>
          <a:xfrm>
            <a:off x="6371303" y="132736"/>
            <a:ext cx="5614217" cy="85540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 Relationship between wind speed and air pressure for a specific city?</a:t>
            </a:r>
            <a:endParaRPr lang="en-IN" dirty="0">
              <a:solidFill>
                <a:schemeClr val="bg1">
                  <a:lumMod val="95000"/>
                </a:schemeClr>
              </a:solidFill>
            </a:endParaRPr>
          </a:p>
        </p:txBody>
      </p:sp>
    </p:spTree>
    <p:extLst>
      <p:ext uri="{BB962C8B-B14F-4D97-AF65-F5344CB8AC3E}">
        <p14:creationId xmlns:p14="http://schemas.microsoft.com/office/powerpoint/2010/main" val="282405565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DF2960-91E8-3696-1A28-91BD581EE663}"/>
              </a:ext>
            </a:extLst>
          </p:cNvPr>
          <p:cNvPicPr>
            <a:picLocks noChangeAspect="1"/>
          </p:cNvPicPr>
          <p:nvPr/>
        </p:nvPicPr>
        <p:blipFill>
          <a:blip r:embed="rId2"/>
          <a:stretch>
            <a:fillRect/>
          </a:stretch>
        </p:blipFill>
        <p:spPr>
          <a:xfrm>
            <a:off x="368711" y="206476"/>
            <a:ext cx="3480618" cy="4601497"/>
          </a:xfrm>
          <a:prstGeom prst="rect">
            <a:avLst/>
          </a:prstGeom>
        </p:spPr>
      </p:pic>
      <p:sp>
        <p:nvSpPr>
          <p:cNvPr id="6" name="Rectangle: Top Corners One Rounded and One Snipped 5">
            <a:extLst>
              <a:ext uri="{FF2B5EF4-FFF2-40B4-BE49-F238E27FC236}">
                <a16:creationId xmlns:a16="http://schemas.microsoft.com/office/drawing/2014/main" id="{F3574DBF-2C82-11FE-AB75-FC9DE49785C2}"/>
              </a:ext>
            </a:extLst>
          </p:cNvPr>
          <p:cNvSpPr/>
          <p:nvPr/>
        </p:nvSpPr>
        <p:spPr>
          <a:xfrm>
            <a:off x="4857134" y="1828801"/>
            <a:ext cx="7334866" cy="2286000"/>
          </a:xfrm>
          <a:prstGeom prst="snip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I </a:t>
            </a:r>
            <a:r>
              <a:rPr lang="en-US" dirty="0">
                <a:ln w="0"/>
                <a:solidFill>
                  <a:schemeClr val="bg1">
                    <a:lumMod val="95000"/>
                  </a:schemeClr>
                </a:solidFill>
                <a:effectLst>
                  <a:outerShdw blurRad="38100" dist="19050" dir="2700000" algn="tl" rotWithShape="0">
                    <a:schemeClr val="dk1">
                      <a:alpha val="40000"/>
                    </a:schemeClr>
                  </a:outerShdw>
                </a:effectLst>
                <a:latin typeface="Google Sans"/>
              </a:rPr>
              <a:t>have use matrix table and then use conditional formatting to highlight the highest and lowest values.</a:t>
            </a:r>
            <a:br>
              <a:rPr lang="en-US" dirty="0">
                <a:ln w="0"/>
                <a:solidFill>
                  <a:schemeClr val="bg1">
                    <a:lumMod val="95000"/>
                  </a:schemeClr>
                </a:solidFill>
                <a:effectLst>
                  <a:outerShdw blurRad="38100" dist="19050" dir="2700000" algn="tl" rotWithShape="0">
                    <a:schemeClr val="dk1">
                      <a:alpha val="40000"/>
                    </a:schemeClr>
                  </a:outerShdw>
                </a:effectLst>
              </a:rPr>
            </a:br>
            <a:endParaRPr lang="en-IN" dirty="0">
              <a:ln w="0"/>
              <a:solidFill>
                <a:schemeClr val="bg1">
                  <a:lumMod val="95000"/>
                </a:schemeClr>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5B109EA2-233D-CC09-8FB5-FD9ADCF7A338}"/>
              </a:ext>
            </a:extLst>
          </p:cNvPr>
          <p:cNvSpPr/>
          <p:nvPr/>
        </p:nvSpPr>
        <p:spPr>
          <a:xfrm>
            <a:off x="5707626" y="206476"/>
            <a:ext cx="6115663" cy="53094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bg1">
                    <a:lumMod val="95000"/>
                  </a:schemeClr>
                </a:solidFill>
                <a:latin typeface="Plus Jakarta Sans"/>
              </a:rPr>
              <a:t>H</a:t>
            </a:r>
            <a:r>
              <a:rPr lang="en-US" b="0" i="0" dirty="0">
                <a:solidFill>
                  <a:schemeClr val="bg1">
                    <a:lumMod val="95000"/>
                  </a:schemeClr>
                </a:solidFill>
                <a:effectLst/>
                <a:latin typeface="Plus Jakarta Sans"/>
              </a:rPr>
              <a:t>umidity vary across different cities</a:t>
            </a:r>
            <a:endParaRPr lang="en-IN" dirty="0">
              <a:solidFill>
                <a:schemeClr val="bg1">
                  <a:lumMod val="95000"/>
                </a:schemeClr>
              </a:solidFill>
            </a:endParaRPr>
          </a:p>
        </p:txBody>
      </p:sp>
    </p:spTree>
    <p:extLst>
      <p:ext uri="{BB962C8B-B14F-4D97-AF65-F5344CB8AC3E}">
        <p14:creationId xmlns:p14="http://schemas.microsoft.com/office/powerpoint/2010/main" val="35643425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3A7750-6231-03C0-F4F1-7F412085A2C0}"/>
              </a:ext>
            </a:extLst>
          </p:cNvPr>
          <p:cNvPicPr>
            <a:picLocks noChangeAspect="1"/>
          </p:cNvPicPr>
          <p:nvPr/>
        </p:nvPicPr>
        <p:blipFill>
          <a:blip r:embed="rId2"/>
          <a:stretch>
            <a:fillRect/>
          </a:stretch>
        </p:blipFill>
        <p:spPr>
          <a:xfrm>
            <a:off x="162231" y="894572"/>
            <a:ext cx="11665975" cy="5881636"/>
          </a:xfrm>
          <a:prstGeom prst="rect">
            <a:avLst/>
          </a:prstGeom>
        </p:spPr>
      </p:pic>
      <p:sp>
        <p:nvSpPr>
          <p:cNvPr id="6" name="Rectangle 5">
            <a:extLst>
              <a:ext uri="{FF2B5EF4-FFF2-40B4-BE49-F238E27FC236}">
                <a16:creationId xmlns:a16="http://schemas.microsoft.com/office/drawing/2014/main" id="{6A8224C8-6ACB-42F0-30EA-7786CD71DB92}"/>
              </a:ext>
            </a:extLst>
          </p:cNvPr>
          <p:cNvSpPr/>
          <p:nvPr/>
        </p:nvSpPr>
        <p:spPr>
          <a:xfrm>
            <a:off x="162231" y="191729"/>
            <a:ext cx="11828208" cy="4572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Wind Direction  Analysis</a:t>
            </a:r>
            <a:endParaRPr lang="en-IN" dirty="0"/>
          </a:p>
        </p:txBody>
      </p:sp>
    </p:spTree>
    <p:extLst>
      <p:ext uri="{BB962C8B-B14F-4D97-AF65-F5344CB8AC3E}">
        <p14:creationId xmlns:p14="http://schemas.microsoft.com/office/powerpoint/2010/main" val="41147522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0C0BF9-3CB9-B66D-0899-22ED1CE3963C}"/>
              </a:ext>
            </a:extLst>
          </p:cNvPr>
          <p:cNvPicPr>
            <a:picLocks noChangeAspect="1"/>
          </p:cNvPicPr>
          <p:nvPr/>
        </p:nvPicPr>
        <p:blipFill>
          <a:blip r:embed="rId2"/>
          <a:stretch>
            <a:fillRect/>
          </a:stretch>
        </p:blipFill>
        <p:spPr>
          <a:xfrm>
            <a:off x="0" y="545690"/>
            <a:ext cx="5271391" cy="3731342"/>
          </a:xfrm>
          <a:prstGeom prst="rect">
            <a:avLst/>
          </a:prstGeom>
        </p:spPr>
      </p:pic>
      <p:sp>
        <p:nvSpPr>
          <p:cNvPr id="6" name="Rectangle: Diagonal Corners Snipped 5">
            <a:extLst>
              <a:ext uri="{FF2B5EF4-FFF2-40B4-BE49-F238E27FC236}">
                <a16:creationId xmlns:a16="http://schemas.microsoft.com/office/drawing/2014/main" id="{B4EEE940-7044-9475-4EE8-20CD9A5DD5FE}"/>
              </a:ext>
            </a:extLst>
          </p:cNvPr>
          <p:cNvSpPr/>
          <p:nvPr/>
        </p:nvSpPr>
        <p:spPr>
          <a:xfrm>
            <a:off x="5796116" y="914400"/>
            <a:ext cx="5560142" cy="4498258"/>
          </a:xfrm>
          <a:prstGeom prst="snip2Diag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dirty="0">
                <a:ln w="0"/>
                <a:solidFill>
                  <a:schemeClr val="bg1">
                    <a:lumMod val="95000"/>
                  </a:schemeClr>
                </a:solidFill>
                <a:effectLst>
                  <a:outerShdw blurRad="38100" dist="19050" dir="2700000" algn="tl" rotWithShape="0">
                    <a:schemeClr val="dk1">
                      <a:alpha val="40000"/>
                    </a:schemeClr>
                  </a:outerShdw>
                </a:effectLst>
                <a:latin typeface="Google Sans"/>
              </a:rPr>
              <a:t>This</a:t>
            </a:r>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 heatmap is showing </a:t>
            </a:r>
            <a:r>
              <a:rPr lang="en-US" dirty="0">
                <a:ln w="0"/>
                <a:solidFill>
                  <a:schemeClr val="bg1">
                    <a:lumMod val="95000"/>
                  </a:schemeClr>
                </a:solidFill>
                <a:effectLst>
                  <a:outerShdw blurRad="38100" dist="19050" dir="2700000" algn="tl" rotWithShape="0">
                    <a:schemeClr val="dk1">
                      <a:alpha val="40000"/>
                    </a:schemeClr>
                  </a:outerShdw>
                </a:effectLst>
                <a:latin typeface="Google Sans"/>
              </a:rPr>
              <a:t>the </a:t>
            </a:r>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average wind direction by time, the busiest hour of the day is likely to be between 2:00 PM and 3:00 PM.</a:t>
            </a:r>
          </a:p>
          <a:p>
            <a:pPr algn="l"/>
            <a:r>
              <a:rPr lang="en-US" i="0" dirty="0">
                <a:ln w="0"/>
                <a:solidFill>
                  <a:schemeClr val="bg1">
                    <a:lumMod val="95000"/>
                  </a:schemeClr>
                </a:solidFill>
                <a:effectLst>
                  <a:outerShdw blurRad="38100" dist="19050" dir="2700000" algn="tl" rotWithShape="0">
                    <a:schemeClr val="dk1">
                      <a:alpha val="40000"/>
                    </a:schemeClr>
                  </a:outerShdw>
                </a:effectLst>
                <a:latin typeface="Google Sans"/>
              </a:rPr>
              <a:t>This is because the wind direction is most consistent and has the highest magnitude during this time, with the average wind direction blowing from the west to the east. This suggests that the sea breeze is strongest during this time, which would make it a good time for wind sports activities or for designing wind turbines and other structures that are exposed to the wind</a:t>
            </a:r>
            <a:r>
              <a:rPr lang="en-US" i="0" dirty="0">
                <a:ln w="0"/>
                <a:solidFill>
                  <a:schemeClr val="tx1"/>
                </a:solidFill>
                <a:effectLst>
                  <a:outerShdw blurRad="38100" dist="19050" dir="2700000" algn="tl" rotWithShape="0">
                    <a:schemeClr val="dk1">
                      <a:alpha val="40000"/>
                    </a:schemeClr>
                  </a:outerShdw>
                </a:effectLst>
                <a:latin typeface="Google Sans"/>
              </a:rPr>
              <a:t>.</a:t>
            </a:r>
          </a:p>
        </p:txBody>
      </p:sp>
      <p:sp>
        <p:nvSpPr>
          <p:cNvPr id="2" name="Rectangle: Rounded Corners 1">
            <a:extLst>
              <a:ext uri="{FF2B5EF4-FFF2-40B4-BE49-F238E27FC236}">
                <a16:creationId xmlns:a16="http://schemas.microsoft.com/office/drawing/2014/main" id="{D7C0C3C5-1FCE-7285-22DA-21D4BFF04FC9}"/>
              </a:ext>
            </a:extLst>
          </p:cNvPr>
          <p:cNvSpPr/>
          <p:nvPr/>
        </p:nvSpPr>
        <p:spPr>
          <a:xfrm>
            <a:off x="6096000" y="176982"/>
            <a:ext cx="5112774" cy="486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busiest hours</a:t>
            </a:r>
            <a:endParaRPr lang="en-IN" dirty="0">
              <a:solidFill>
                <a:schemeClr val="bg1">
                  <a:lumMod val="95000"/>
                </a:schemeClr>
              </a:solidFill>
            </a:endParaRPr>
          </a:p>
        </p:txBody>
      </p:sp>
    </p:spTree>
    <p:extLst>
      <p:ext uri="{BB962C8B-B14F-4D97-AF65-F5344CB8AC3E}">
        <p14:creationId xmlns:p14="http://schemas.microsoft.com/office/powerpoint/2010/main" val="147356592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D02F51-E864-D735-B48A-176EF7C0C058}"/>
              </a:ext>
            </a:extLst>
          </p:cNvPr>
          <p:cNvPicPr>
            <a:picLocks noChangeAspect="1"/>
          </p:cNvPicPr>
          <p:nvPr/>
        </p:nvPicPr>
        <p:blipFill>
          <a:blip r:embed="rId2"/>
          <a:stretch>
            <a:fillRect/>
          </a:stretch>
        </p:blipFill>
        <p:spPr>
          <a:xfrm>
            <a:off x="265472" y="412955"/>
            <a:ext cx="4917900" cy="3016046"/>
          </a:xfrm>
          <a:prstGeom prst="rect">
            <a:avLst/>
          </a:prstGeom>
        </p:spPr>
      </p:pic>
      <p:sp>
        <p:nvSpPr>
          <p:cNvPr id="6" name="Rectangle: Top Corners One Rounded and One Snipped 5">
            <a:extLst>
              <a:ext uri="{FF2B5EF4-FFF2-40B4-BE49-F238E27FC236}">
                <a16:creationId xmlns:a16="http://schemas.microsoft.com/office/drawing/2014/main" id="{F89D3962-ACA2-744D-89D7-6F704F4614CF}"/>
              </a:ext>
            </a:extLst>
          </p:cNvPr>
          <p:cNvSpPr/>
          <p:nvPr/>
        </p:nvSpPr>
        <p:spPr>
          <a:xfrm>
            <a:off x="5840361" y="1666568"/>
            <a:ext cx="4763729" cy="4247536"/>
          </a:xfrm>
          <a:prstGeom prst="snip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This Chart is Showing the wind Direction from 2012 to 2017 .</a:t>
            </a:r>
            <a:endParaRPr lang="en-IN" dirty="0"/>
          </a:p>
        </p:txBody>
      </p:sp>
      <p:sp>
        <p:nvSpPr>
          <p:cNvPr id="2" name="Rectangle: Rounded Corners 1">
            <a:extLst>
              <a:ext uri="{FF2B5EF4-FFF2-40B4-BE49-F238E27FC236}">
                <a16:creationId xmlns:a16="http://schemas.microsoft.com/office/drawing/2014/main" id="{7F79C285-C451-99F1-4EF8-AC59749646B6}"/>
              </a:ext>
            </a:extLst>
          </p:cNvPr>
          <p:cNvSpPr/>
          <p:nvPr/>
        </p:nvSpPr>
        <p:spPr>
          <a:xfrm>
            <a:off x="5840361" y="294968"/>
            <a:ext cx="5781368" cy="64892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lumMod val="95000"/>
                  </a:schemeClr>
                </a:solidFill>
                <a:effectLst/>
                <a:latin typeface="Plus Jakarta Sans"/>
              </a:rPr>
              <a:t>prevailing wind directions for a selected city</a:t>
            </a:r>
            <a:r>
              <a:rPr lang="en-US" b="0" i="0" dirty="0">
                <a:solidFill>
                  <a:srgbClr val="24292E"/>
                </a:solidFill>
                <a:effectLst/>
                <a:latin typeface="Plus Jakarta Sans"/>
              </a:rPr>
              <a:t>.</a:t>
            </a:r>
            <a:endParaRPr lang="en-IN" dirty="0"/>
          </a:p>
        </p:txBody>
      </p:sp>
    </p:spTree>
    <p:extLst>
      <p:ext uri="{BB962C8B-B14F-4D97-AF65-F5344CB8AC3E}">
        <p14:creationId xmlns:p14="http://schemas.microsoft.com/office/powerpoint/2010/main" val="258933108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2AB236-6F95-59B4-6BDD-DC000A8A9A01}"/>
              </a:ext>
            </a:extLst>
          </p:cNvPr>
          <p:cNvSpPr/>
          <p:nvPr/>
        </p:nvSpPr>
        <p:spPr>
          <a:xfrm>
            <a:off x="516193" y="1253612"/>
            <a:ext cx="11813458" cy="3141407"/>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EDA PROBLEM STATEMENT</a:t>
            </a:r>
            <a:endParaRPr lang="en-IN" sz="4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1509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86CD6A-962E-FD13-D31B-FB96F37BDF39}"/>
              </a:ext>
            </a:extLst>
          </p:cNvPr>
          <p:cNvSpPr txBox="1"/>
          <p:nvPr/>
        </p:nvSpPr>
        <p:spPr>
          <a:xfrm>
            <a:off x="1533832" y="398206"/>
            <a:ext cx="9335728" cy="984885"/>
          </a:xfrm>
          <a:prstGeom prst="rect">
            <a:avLst/>
          </a:prstGeom>
          <a:noFill/>
        </p:spPr>
        <p:txBody>
          <a:bodyPr wrap="square">
            <a:spAutoFit/>
          </a:bodyPr>
          <a:lstStyle/>
          <a:p>
            <a:r>
              <a:rPr lang="en-IN" sz="2000" b="0" i="0" u="none" strike="noStrike" dirty="0">
                <a:effectLst/>
                <a:latin typeface="Calibri" panose="020F0502020204030204" pitchFamily="34" charset="0"/>
              </a:rPr>
              <a:t> </a:t>
            </a:r>
            <a:r>
              <a:rPr lang="en-US" sz="2000" b="0" i="0" dirty="0">
                <a:effectLst/>
                <a:latin typeface="Plus Jakarta Sans"/>
              </a:rPr>
              <a:t>Are there any countries with cities located at extreme latitudes, and how might this impact their climate?</a:t>
            </a:r>
          </a:p>
          <a:p>
            <a:r>
              <a:rPr lang="en-IN" sz="1800" b="0" i="0" u="none" strike="noStrike" dirty="0">
                <a:effectLst/>
                <a:latin typeface="Calibri" panose="020F0502020204030204" pitchFamily="34" charset="0"/>
              </a:rPr>
              <a:t> </a:t>
            </a:r>
            <a:r>
              <a:rPr lang="en-IN" dirty="0"/>
              <a:t> </a:t>
            </a:r>
            <a:r>
              <a:rPr lang="en-IN" sz="1800" b="0" i="0" u="none" strike="noStrike" dirty="0">
                <a:effectLst/>
                <a:latin typeface="Calibri" panose="020F0502020204030204" pitchFamily="34" charset="0"/>
              </a:rPr>
              <a:t> </a:t>
            </a:r>
            <a:r>
              <a:rPr lang="en-IN" dirty="0"/>
              <a:t> </a:t>
            </a:r>
          </a:p>
        </p:txBody>
      </p:sp>
      <p:sp>
        <p:nvSpPr>
          <p:cNvPr id="6" name="Rectangle: Rounded Corners 5">
            <a:extLst>
              <a:ext uri="{FF2B5EF4-FFF2-40B4-BE49-F238E27FC236}">
                <a16:creationId xmlns:a16="http://schemas.microsoft.com/office/drawing/2014/main" id="{4A5EF38E-348B-5676-B298-B0A53D617B6F}"/>
              </a:ext>
            </a:extLst>
          </p:cNvPr>
          <p:cNvSpPr/>
          <p:nvPr/>
        </p:nvSpPr>
        <p:spPr>
          <a:xfrm>
            <a:off x="5250426" y="1725561"/>
            <a:ext cx="5766619" cy="47342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IN" sz="1800" b="0" i="0" u="none" strike="noStrike">
                <a:solidFill>
                  <a:schemeClr val="tx1"/>
                </a:solidFill>
                <a:effectLst/>
                <a:latin typeface="+mn-lt"/>
                <a:ea typeface="+mn-ea"/>
                <a:cs typeface="+mn-cs"/>
              </a:rPr>
              <a:t>Highest latitude is above 60 for North and below 60 for southern pole but in this dataset </a:t>
            </a:r>
            <a:r>
              <a:rPr lang="en-IN">
                <a:solidFill>
                  <a:schemeClr val="tx1"/>
                </a:solidFill>
              </a:rPr>
              <a:t> </a:t>
            </a:r>
            <a:r>
              <a:rPr lang="en-IN" sz="1800" b="0" i="0" u="none" strike="noStrike">
                <a:solidFill>
                  <a:schemeClr val="tx1"/>
                </a:solidFill>
                <a:effectLst/>
                <a:latin typeface="+mn-lt"/>
                <a:ea typeface="+mn-ea"/>
                <a:cs typeface="+mn-cs"/>
              </a:rPr>
              <a:t>Vancouver's latitude, which is relatively high in northern North America, impacts its weather in the following ways:</a:t>
            </a:r>
            <a:r>
              <a:rPr lang="en-IN">
                <a:solidFill>
                  <a:schemeClr val="tx1"/>
                </a:solidFill>
              </a:rPr>
              <a:t> </a:t>
            </a:r>
            <a:r>
              <a:rPr lang="en-IN" sz="1800" b="0" i="0" u="none" strike="noStrike">
                <a:solidFill>
                  <a:schemeClr val="tx1"/>
                </a:solidFill>
                <a:effectLst/>
                <a:latin typeface="+mn-lt"/>
                <a:ea typeface="+mn-ea"/>
                <a:cs typeface="+mn-cs"/>
              </a:rPr>
              <a:t>It contributes to a mild and temperate climate with mild winters.</a:t>
            </a:r>
            <a:r>
              <a:rPr lang="en-IN">
                <a:solidFill>
                  <a:schemeClr val="tx1"/>
                </a:solidFill>
              </a:rPr>
              <a:t> </a:t>
            </a:r>
            <a:r>
              <a:rPr lang="en-IN" sz="1800" b="0" i="0" u="none" strike="noStrike">
                <a:solidFill>
                  <a:schemeClr val="tx1"/>
                </a:solidFill>
                <a:effectLst/>
                <a:latin typeface="+mn-lt"/>
                <a:ea typeface="+mn-ea"/>
                <a:cs typeface="+mn-cs"/>
              </a:rPr>
              <a:t>Vancouver receives ample rainfall, particularly in the fall and winter.</a:t>
            </a:r>
            <a:r>
              <a:rPr lang="en-IN">
                <a:solidFill>
                  <a:schemeClr val="tx1"/>
                </a:solidFill>
              </a:rPr>
              <a:t> </a:t>
            </a:r>
            <a:r>
              <a:rPr lang="en-IN" sz="1800" b="0" i="0" u="none" strike="noStrike">
                <a:solidFill>
                  <a:schemeClr val="tx1"/>
                </a:solidFill>
                <a:effectLst/>
                <a:latin typeface="+mn-lt"/>
                <a:ea typeface="+mn-ea"/>
                <a:cs typeface="+mn-cs"/>
              </a:rPr>
              <a:t>Seasonal temperature extremes are limited, leading to a relatively comfortable climate.</a:t>
            </a:r>
            <a:r>
              <a:rPr lang="en-IN">
                <a:solidFill>
                  <a:schemeClr val="tx1"/>
                </a:solidFill>
              </a:rPr>
              <a:t> </a:t>
            </a:r>
            <a:r>
              <a:rPr lang="en-IN" sz="1800" b="0" i="0" u="none" strike="noStrike">
                <a:solidFill>
                  <a:schemeClr val="tx1"/>
                </a:solidFill>
                <a:effectLst/>
                <a:latin typeface="+mn-lt"/>
                <a:ea typeface="+mn-ea"/>
                <a:cs typeface="+mn-cs"/>
              </a:rPr>
              <a:t>The mild weather influences outdoor activities, clothing choices, and energy usage in the city.</a:t>
            </a:r>
            <a:r>
              <a:rPr lang="en-IN">
                <a:solidFill>
                  <a:schemeClr val="tx1"/>
                </a:solidFill>
              </a:rPr>
              <a:t> </a:t>
            </a:r>
            <a:endParaRPr lang="en-IN" sz="1800">
              <a:solidFill>
                <a:schemeClr val="tx1"/>
              </a:solidFill>
            </a:endParaRPr>
          </a:p>
        </p:txBody>
      </p:sp>
      <p:pic>
        <p:nvPicPr>
          <p:cNvPr id="8" name="Picture 7">
            <a:extLst>
              <a:ext uri="{FF2B5EF4-FFF2-40B4-BE49-F238E27FC236}">
                <a16:creationId xmlns:a16="http://schemas.microsoft.com/office/drawing/2014/main" id="{7CA54D8C-28D2-481F-2D23-2F0547B18BAB}"/>
              </a:ext>
            </a:extLst>
          </p:cNvPr>
          <p:cNvPicPr>
            <a:picLocks noChangeAspect="1"/>
          </p:cNvPicPr>
          <p:nvPr/>
        </p:nvPicPr>
        <p:blipFill>
          <a:blip r:embed="rId2"/>
          <a:stretch>
            <a:fillRect/>
          </a:stretch>
        </p:blipFill>
        <p:spPr>
          <a:xfrm>
            <a:off x="0" y="1408471"/>
            <a:ext cx="3067665" cy="3108641"/>
          </a:xfrm>
          <a:prstGeom prst="rect">
            <a:avLst/>
          </a:prstGeom>
        </p:spPr>
      </p:pic>
    </p:spTree>
    <p:extLst>
      <p:ext uri="{BB962C8B-B14F-4D97-AF65-F5344CB8AC3E}">
        <p14:creationId xmlns:p14="http://schemas.microsoft.com/office/powerpoint/2010/main" val="254395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749752-4D9E-96F5-E4D2-E4FCDC1C6F8A}"/>
              </a:ext>
            </a:extLst>
          </p:cNvPr>
          <p:cNvSpPr txBox="1"/>
          <p:nvPr/>
        </p:nvSpPr>
        <p:spPr>
          <a:xfrm>
            <a:off x="2050026" y="333138"/>
            <a:ext cx="6105832" cy="646331"/>
          </a:xfrm>
          <a:prstGeom prst="rect">
            <a:avLst/>
          </a:prstGeom>
          <a:noFill/>
        </p:spPr>
        <p:txBody>
          <a:bodyPr wrap="square">
            <a:spAutoFit/>
          </a:bodyPr>
          <a:lstStyle/>
          <a:p>
            <a:pPr algn="l">
              <a:buFont typeface="+mj-lt"/>
              <a:buAutoNum type="arabicPeriod"/>
            </a:pPr>
            <a:r>
              <a:rPr lang="en-US" b="0" i="0" dirty="0">
                <a:effectLst/>
                <a:latin typeface="Plus Jakarta Sans"/>
              </a:rPr>
              <a:t>Can you identify any clusters of cities with similar latitude and longitude values? What factors might explain these clusters?</a:t>
            </a:r>
          </a:p>
        </p:txBody>
      </p:sp>
      <p:graphicFrame>
        <p:nvGraphicFramePr>
          <p:cNvPr id="6" name="Table 5">
            <a:extLst>
              <a:ext uri="{FF2B5EF4-FFF2-40B4-BE49-F238E27FC236}">
                <a16:creationId xmlns:a16="http://schemas.microsoft.com/office/drawing/2014/main" id="{4ED9AC93-BC54-880D-E4BE-1B0D8B1F93C8}"/>
              </a:ext>
            </a:extLst>
          </p:cNvPr>
          <p:cNvGraphicFramePr>
            <a:graphicFrameLocks noGrp="1"/>
          </p:cNvGraphicFramePr>
          <p:nvPr>
            <p:extLst>
              <p:ext uri="{D42A27DB-BD31-4B8C-83A1-F6EECF244321}">
                <p14:modId xmlns:p14="http://schemas.microsoft.com/office/powerpoint/2010/main" val="2245194970"/>
              </p:ext>
            </p:extLst>
          </p:nvPr>
        </p:nvGraphicFramePr>
        <p:xfrm>
          <a:off x="20895" y="1202762"/>
          <a:ext cx="2890686" cy="2528582"/>
        </p:xfrm>
        <a:graphic>
          <a:graphicData uri="http://schemas.openxmlformats.org/drawingml/2006/table">
            <a:tbl>
              <a:tblPr>
                <a:tableStyleId>{5C22544A-7EE6-4342-B048-85BDC9FD1C3A}</a:tableStyleId>
              </a:tblPr>
              <a:tblGrid>
                <a:gridCol w="1443709">
                  <a:extLst>
                    <a:ext uri="{9D8B030D-6E8A-4147-A177-3AD203B41FA5}">
                      <a16:colId xmlns:a16="http://schemas.microsoft.com/office/drawing/2014/main" val="378327914"/>
                    </a:ext>
                  </a:extLst>
                </a:gridCol>
                <a:gridCol w="669497">
                  <a:extLst>
                    <a:ext uri="{9D8B030D-6E8A-4147-A177-3AD203B41FA5}">
                      <a16:colId xmlns:a16="http://schemas.microsoft.com/office/drawing/2014/main" val="4010785962"/>
                    </a:ext>
                  </a:extLst>
                </a:gridCol>
                <a:gridCol w="777480">
                  <a:extLst>
                    <a:ext uri="{9D8B030D-6E8A-4147-A177-3AD203B41FA5}">
                      <a16:colId xmlns:a16="http://schemas.microsoft.com/office/drawing/2014/main" val="2217490004"/>
                    </a:ext>
                  </a:extLst>
                </a:gridCol>
              </a:tblGrid>
              <a:tr h="512897">
                <a:tc>
                  <a:txBody>
                    <a:bodyPr/>
                    <a:lstStyle/>
                    <a:p>
                      <a:pPr algn="ctr" fontAlgn="b"/>
                      <a:r>
                        <a:rPr lang="en-IN" sz="1100" u="none" strike="noStrike" dirty="0">
                          <a:effectLst/>
                        </a:rPr>
                        <a:t>City</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avg_latitude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avg_longitude</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9684879"/>
                  </a:ext>
                </a:extLst>
              </a:tr>
              <a:tr h="476994">
                <a:tc>
                  <a:txBody>
                    <a:bodyPr/>
                    <a:lstStyle/>
                    <a:p>
                      <a:pPr algn="ctr" fontAlgn="b"/>
                      <a:r>
                        <a:rPr lang="en-IN" sz="1100" u="none" strike="noStrike">
                          <a:effectLst/>
                        </a:rPr>
                        <a:t>Haifa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4248715"/>
                  </a:ext>
                </a:extLst>
              </a:tr>
              <a:tr h="512897">
                <a:tc>
                  <a:txBody>
                    <a:bodyPr/>
                    <a:lstStyle/>
                    <a:p>
                      <a:pPr algn="ctr" fontAlgn="b"/>
                      <a:r>
                        <a:rPr lang="en-IN" sz="1100" u="none" strike="noStrike">
                          <a:effectLst/>
                        </a:rPr>
                        <a:t>Jerusalem</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4082008"/>
                  </a:ext>
                </a:extLst>
              </a:tr>
              <a:tr h="512897">
                <a:tc>
                  <a:txBody>
                    <a:bodyPr/>
                    <a:lstStyle/>
                    <a:p>
                      <a:pPr algn="ctr" fontAlgn="b"/>
                      <a:r>
                        <a:rPr lang="en-IN" sz="1100" u="none" strike="noStrike">
                          <a:effectLst/>
                        </a:rPr>
                        <a:t>Nahariyya</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35</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51967118"/>
                  </a:ext>
                </a:extLst>
              </a:tr>
              <a:tr h="512897">
                <a:tc>
                  <a:txBody>
                    <a:bodyPr/>
                    <a:lstStyle/>
                    <a:p>
                      <a:pPr algn="ctr"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35</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4229905"/>
                  </a:ext>
                </a:extLst>
              </a:tr>
            </a:tbl>
          </a:graphicData>
        </a:graphic>
      </p:graphicFrame>
      <p:graphicFrame>
        <p:nvGraphicFramePr>
          <p:cNvPr id="7" name="Chart 6">
            <a:extLst>
              <a:ext uri="{FF2B5EF4-FFF2-40B4-BE49-F238E27FC236}">
                <a16:creationId xmlns:a16="http://schemas.microsoft.com/office/drawing/2014/main" id="{3A8C8616-5676-E1E7-20C5-C4E3275997D9}"/>
              </a:ext>
            </a:extLst>
          </p:cNvPr>
          <p:cNvGraphicFramePr>
            <a:graphicFrameLocks/>
          </p:cNvGraphicFramePr>
          <p:nvPr>
            <p:extLst>
              <p:ext uri="{D42A27DB-BD31-4B8C-83A1-F6EECF244321}">
                <p14:modId xmlns:p14="http://schemas.microsoft.com/office/powerpoint/2010/main" val="52305267"/>
              </p:ext>
            </p:extLst>
          </p:nvPr>
        </p:nvGraphicFramePr>
        <p:xfrm>
          <a:off x="3024034" y="1600968"/>
          <a:ext cx="2781300" cy="2779303"/>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C8E6CDCE-4775-C6AF-46EE-40454CDBD109}"/>
              </a:ext>
            </a:extLst>
          </p:cNvPr>
          <p:cNvSpPr txBox="1"/>
          <p:nvPr/>
        </p:nvSpPr>
        <p:spPr>
          <a:xfrm>
            <a:off x="6563032" y="1342103"/>
            <a:ext cx="5397910" cy="4801314"/>
          </a:xfrm>
          <a:prstGeom prst="rect">
            <a:avLst/>
          </a:prstGeom>
          <a:noFill/>
        </p:spPr>
        <p:txBody>
          <a:bodyPr wrap="square">
            <a:spAutoFit/>
          </a:bodyPr>
          <a:lstStyle/>
          <a:p>
            <a:pPr algn="l" rtl="0">
              <a:defRPr sz="1000"/>
            </a:pPr>
            <a:r>
              <a:rPr lang="en-IN" sz="1800" b="0" i="0" u="none" strike="noStrike" baseline="0" dirty="0">
                <a:latin typeface="Calibri"/>
                <a:cs typeface="Calibri"/>
              </a:rPr>
              <a:t>The clustering of cities with similar latitude and longitude values in Israel is primarily due to:</a:t>
            </a:r>
          </a:p>
          <a:p>
            <a:pPr algn="l" rtl="0">
              <a:defRPr sz="1000"/>
            </a:pPr>
            <a:endParaRPr lang="en-IN" sz="1800" b="0" i="0" u="none" strike="noStrike" baseline="0" dirty="0">
              <a:latin typeface="Calibri"/>
              <a:cs typeface="Calibri"/>
            </a:endParaRPr>
          </a:p>
          <a:p>
            <a:pPr algn="l" rtl="0">
              <a:defRPr sz="1000"/>
            </a:pPr>
            <a:r>
              <a:rPr lang="en-IN" sz="1800" b="0" i="0" u="none" strike="noStrike" baseline="0" dirty="0">
                <a:latin typeface="Calibri"/>
                <a:cs typeface="Calibri"/>
              </a:rPr>
              <a:t>Geographic Proximity: Haifa and </a:t>
            </a:r>
            <a:r>
              <a:rPr lang="en-IN" sz="1800" b="0" i="0" u="none" strike="noStrike" baseline="0" dirty="0" err="1">
                <a:latin typeface="Calibri"/>
                <a:cs typeface="Calibri"/>
              </a:rPr>
              <a:t>Nahariyya</a:t>
            </a:r>
            <a:r>
              <a:rPr lang="en-IN" sz="1800" b="0" i="0" u="none" strike="noStrike" baseline="0" dirty="0">
                <a:latin typeface="Calibri"/>
                <a:cs typeface="Calibri"/>
              </a:rPr>
              <a:t> are coastal cities in the north, while Jerusalem and Tel Aviv District are inland cities in the central part of Israel. Their geographic proximity results in similar coordinates.</a:t>
            </a:r>
          </a:p>
          <a:p>
            <a:pPr algn="l" rtl="0">
              <a:defRPr sz="1000"/>
            </a:pPr>
            <a:endParaRPr lang="en-IN" sz="1800" b="0" i="0" u="none" strike="noStrike" baseline="0" dirty="0">
              <a:latin typeface="Calibri"/>
              <a:cs typeface="Calibri"/>
            </a:endParaRPr>
          </a:p>
          <a:p>
            <a:pPr algn="l" rtl="0">
              <a:defRPr sz="1000"/>
            </a:pPr>
            <a:r>
              <a:rPr lang="en-IN" sz="1800" b="0" i="0" u="none" strike="noStrike" baseline="0" dirty="0">
                <a:latin typeface="Calibri"/>
                <a:cs typeface="Calibri"/>
              </a:rPr>
              <a:t>Administrative Boundaries: Jerusalem and Tel Aviv District are distinct administrative regions within Israel, and their proximity is reflected in similar coordinates.</a:t>
            </a:r>
          </a:p>
          <a:p>
            <a:pPr algn="l" rtl="0">
              <a:defRPr sz="1000"/>
            </a:pPr>
            <a:endParaRPr lang="en-IN" sz="1800" b="0" i="0" u="none" strike="noStrike" baseline="0" dirty="0">
              <a:latin typeface="Calibri"/>
              <a:cs typeface="Calibri"/>
            </a:endParaRPr>
          </a:p>
          <a:p>
            <a:pPr algn="l" rtl="0">
              <a:defRPr sz="1000"/>
            </a:pPr>
            <a:r>
              <a:rPr lang="en-IN" sz="1800" b="0" i="0" u="none" strike="noStrike" baseline="0" dirty="0">
                <a:latin typeface="Calibri"/>
                <a:cs typeface="Calibri"/>
              </a:rPr>
              <a:t>Coastal vs. Inland Locations: Coastal cities (Haifa and </a:t>
            </a:r>
            <a:r>
              <a:rPr lang="en-IN" sz="1800" b="0" i="0" u="none" strike="noStrike" baseline="0" dirty="0" err="1">
                <a:latin typeface="Calibri"/>
                <a:cs typeface="Calibri"/>
              </a:rPr>
              <a:t>Nahariyya</a:t>
            </a:r>
            <a:r>
              <a:rPr lang="en-IN" sz="1800" b="0" i="0" u="none" strike="noStrike" baseline="0" dirty="0">
                <a:latin typeface="Calibri"/>
                <a:cs typeface="Calibri"/>
              </a:rPr>
              <a:t>) share similar coordinates due to their coastline, while inland cities (Jerusalem and Tel Aviv District) also have similar coordinates within their regions.</a:t>
            </a:r>
          </a:p>
        </p:txBody>
      </p:sp>
    </p:spTree>
    <p:extLst>
      <p:ext uri="{BB962C8B-B14F-4D97-AF65-F5344CB8AC3E}">
        <p14:creationId xmlns:p14="http://schemas.microsoft.com/office/powerpoint/2010/main" val="423515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6ECB61-B2AC-568F-B435-550CB661E25B}"/>
              </a:ext>
            </a:extLst>
          </p:cNvPr>
          <p:cNvSpPr txBox="1"/>
          <p:nvPr/>
        </p:nvSpPr>
        <p:spPr>
          <a:xfrm>
            <a:off x="132735" y="221228"/>
            <a:ext cx="11931446" cy="6063198"/>
          </a:xfrm>
          <a:prstGeom prst="rect">
            <a:avLst/>
          </a:prstGeom>
          <a:noFill/>
        </p:spPr>
        <p:txBody>
          <a:bodyPr wrap="square">
            <a:spAutoFit/>
          </a:bodyPr>
          <a:lstStyle/>
          <a:p>
            <a:pPr algn="l"/>
            <a:r>
              <a:rPr lang="en-US" sz="1800" b="1" i="0" dirty="0">
                <a:solidFill>
                  <a:srgbClr val="252423"/>
                </a:solidFill>
                <a:effectLst/>
                <a:latin typeface="Segoe UI" panose="020B0502040204020203" pitchFamily="34" charset="0"/>
              </a:rPr>
              <a:t>										</a:t>
            </a:r>
            <a:r>
              <a:rPr lang="en-US" sz="2800" b="1" i="0" dirty="0">
                <a:solidFill>
                  <a:schemeClr val="tx1">
                    <a:lumMod val="95000"/>
                  </a:schemeClr>
                </a:solidFill>
                <a:effectLst/>
                <a:latin typeface="Segoe UI" panose="020B0502040204020203" pitchFamily="34" charset="0"/>
              </a:rPr>
              <a:t>Insights</a:t>
            </a:r>
            <a:endParaRPr lang="en-US" sz="2800" b="0" i="0" dirty="0">
              <a:solidFill>
                <a:schemeClr val="tx1">
                  <a:lumMod val="95000"/>
                </a:schemeClr>
              </a:solidFill>
              <a:effectLst/>
              <a:latin typeface="Segoe UI" panose="020B0502040204020203" pitchFamily="34" charset="0"/>
            </a:endParaRPr>
          </a:p>
          <a:p>
            <a:pPr algn="l"/>
            <a:br>
              <a:rPr lang="en-US" b="0" i="0" dirty="0">
                <a:solidFill>
                  <a:srgbClr val="252423"/>
                </a:solidFill>
                <a:effectLst/>
                <a:latin typeface="Segoe UI" panose="020B0502040204020203" pitchFamily="34" charset="0"/>
              </a:rPr>
            </a:br>
            <a:endParaRPr lang="en-US" b="0" i="0" dirty="0">
              <a:solidFill>
                <a:srgbClr val="252423"/>
              </a:solidFill>
              <a:effectLst/>
              <a:latin typeface="Segoe UI" panose="020B0502040204020203" pitchFamily="34" charset="0"/>
            </a:endParaRPr>
          </a:p>
          <a:p>
            <a:pPr algn="l"/>
            <a:r>
              <a:rPr lang="en-US" sz="1800" b="0" i="0" dirty="0">
                <a:solidFill>
                  <a:srgbClr val="252423"/>
                </a:solidFill>
                <a:effectLst/>
                <a:latin typeface="Times New Roman" panose="02020603050405020304" pitchFamily="18" charset="0"/>
              </a:rPr>
              <a:t>		</a:t>
            </a:r>
            <a:r>
              <a:rPr lang="en-US" sz="1800" b="0" i="0" dirty="0">
                <a:solidFill>
                  <a:schemeClr val="tx1">
                    <a:lumMod val="95000"/>
                  </a:schemeClr>
                </a:solidFill>
                <a:effectLst/>
                <a:latin typeface="Times New Roman" panose="02020603050405020304" pitchFamily="18" charset="0"/>
              </a:rPr>
              <a:t>1.Seasonal </a:t>
            </a:r>
            <a:r>
              <a:rPr lang="en-US" sz="1800" b="0" i="0" dirty="0">
                <a:solidFill>
                  <a:schemeClr val="tx1">
                    <a:lumMod val="95000"/>
                  </a:schemeClr>
                </a:solidFill>
                <a:effectLst/>
                <a:latin typeface="Segoe UI" panose="020B0502040204020203" pitchFamily="34" charset="0"/>
              </a:rPr>
              <a:t>Temperature Variations: Analyze temperature data to identify seasonal variations in the 				selected cities. Determine which regions experience the most significant temperature fluctuations.</a:t>
            </a:r>
          </a:p>
          <a:p>
            <a:pPr algn="l"/>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2.</a:t>
            </a:r>
            <a:r>
              <a:rPr lang="en-US" sz="1800" b="0" i="0" dirty="0">
                <a:solidFill>
                  <a:schemeClr val="tx1">
                    <a:lumMod val="95000"/>
                  </a:schemeClr>
                </a:solidFill>
                <a:effectLst/>
                <a:latin typeface="Times New Roman" panose="02020603050405020304" pitchFamily="18" charset="0"/>
              </a:rPr>
              <a:t>     Correlation </a:t>
            </a:r>
            <a:r>
              <a:rPr lang="en-US" sz="1800" b="0" i="0" dirty="0">
                <a:solidFill>
                  <a:schemeClr val="tx1">
                    <a:lumMod val="95000"/>
                  </a:schemeClr>
                </a:solidFill>
                <a:effectLst/>
                <a:latin typeface="Segoe UI" panose="020B0502040204020203" pitchFamily="34" charset="0"/>
              </a:rPr>
              <a:t>Between Wind Speed and Air Pressure: Explore the relationship between wind speed and air 		pressure, and identify any correlations or patterns that may help in forecasting weather conditions.</a:t>
            </a:r>
          </a:p>
          <a:p>
            <a:pPr algn="l"/>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3.</a:t>
            </a:r>
            <a:r>
              <a:rPr lang="en-US" sz="1800" b="0" i="0" dirty="0">
                <a:solidFill>
                  <a:schemeClr val="tx1">
                    <a:lumMod val="95000"/>
                  </a:schemeClr>
                </a:solidFill>
                <a:effectLst/>
                <a:latin typeface="Times New Roman" panose="02020603050405020304" pitchFamily="18" charset="0"/>
              </a:rPr>
              <a:t>     Humidity </a:t>
            </a:r>
            <a:r>
              <a:rPr lang="en-US" sz="1800" b="0" i="0" dirty="0">
                <a:solidFill>
                  <a:schemeClr val="tx1">
                    <a:lumMod val="95000"/>
                  </a:schemeClr>
                </a:solidFill>
                <a:effectLst/>
                <a:latin typeface="Segoe UI" panose="020B0502040204020203" pitchFamily="34" charset="0"/>
              </a:rPr>
              <a:t>Trends Over Time: Examine humidity levels over the specified time range to understand how 		humidity changes and whether there are any long-term trends or</a:t>
            </a: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patterns.</a:t>
            </a:r>
          </a:p>
          <a:p>
            <a:pPr algn="l"/>
            <a:endParaRPr lang="en-US" dirty="0">
              <a:solidFill>
                <a:schemeClr val="tx1">
                  <a:lumMod val="95000"/>
                </a:schemeClr>
              </a:solidFill>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4.</a:t>
            </a:r>
            <a:r>
              <a:rPr lang="en-US" sz="1800" b="0" i="0" dirty="0">
                <a:solidFill>
                  <a:schemeClr val="tx1">
                    <a:lumMod val="95000"/>
                  </a:schemeClr>
                </a:solidFill>
                <a:effectLst/>
                <a:latin typeface="Times New Roman" panose="02020603050405020304" pitchFamily="18" charset="0"/>
              </a:rPr>
              <a:t>     Geographical </a:t>
            </a:r>
            <a:r>
              <a:rPr lang="en-US" sz="1800" b="0" i="0" dirty="0">
                <a:solidFill>
                  <a:schemeClr val="tx1">
                    <a:lumMod val="95000"/>
                  </a:schemeClr>
                </a:solidFill>
                <a:effectLst/>
                <a:latin typeface="Segoe UI" panose="020B0502040204020203" pitchFamily="34" charset="0"/>
              </a:rPr>
              <a:t>Distribution of Cities: Visualize the geographical distribution of cities based on latitude 			and longitude. Identify areas with higher concentrations of cities.</a:t>
            </a:r>
            <a:endParaRPr lang="en-US" b="0" i="0" dirty="0">
              <a:solidFill>
                <a:schemeClr val="tx1">
                  <a:lumMod val="95000"/>
                </a:schemeClr>
              </a:solidFill>
              <a:effectLst/>
              <a:latin typeface="Segoe UI" panose="020B0502040204020203" pitchFamily="34" charset="0"/>
            </a:endParaRPr>
          </a:p>
          <a:p>
            <a:pPr algn="l"/>
            <a:br>
              <a:rPr lang="en-US" b="0" i="0" dirty="0">
                <a:solidFill>
                  <a:schemeClr val="tx1">
                    <a:lumMod val="95000"/>
                  </a:schemeClr>
                </a:solidFill>
                <a:effectLst/>
                <a:latin typeface="Segoe UI" panose="020B0502040204020203" pitchFamily="34" charset="0"/>
              </a:rPr>
            </a:b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5.</a:t>
            </a:r>
            <a:r>
              <a:rPr lang="en-US" sz="1800" b="0" i="0" dirty="0">
                <a:solidFill>
                  <a:schemeClr val="tx1">
                    <a:lumMod val="95000"/>
                  </a:schemeClr>
                </a:solidFill>
                <a:effectLst/>
                <a:latin typeface="Times New Roman" panose="02020603050405020304" pitchFamily="18" charset="0"/>
              </a:rPr>
              <a:t>   Comparison </a:t>
            </a:r>
            <a:r>
              <a:rPr lang="en-US" sz="1800" b="0" i="0" dirty="0">
                <a:solidFill>
                  <a:schemeClr val="tx1">
                    <a:lumMod val="95000"/>
                  </a:schemeClr>
                </a:solidFill>
                <a:effectLst/>
                <a:latin typeface="Segoe UI" panose="020B0502040204020203" pitchFamily="34" charset="0"/>
              </a:rPr>
              <a:t>of Two Selected Cities: Conduct a detailed comparison of key weather</a:t>
            </a: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parameters, such as temperature, humidity, wind speed, or air pressure, between</a:t>
            </a: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		two specific cities over a defined time frame.</a:t>
            </a:r>
            <a:endParaRPr lang="en-US" b="0" i="0" dirty="0">
              <a:solidFill>
                <a:schemeClr val="tx1">
                  <a:lumMod val="95000"/>
                </a:schemeClr>
              </a:solidFill>
              <a:effectLst/>
              <a:latin typeface="Segoe UI" panose="020B0502040204020203" pitchFamily="34" charset="0"/>
            </a:endParaRPr>
          </a:p>
          <a:p>
            <a:pPr algn="l"/>
            <a:endParaRPr lang="en-US" b="0" i="0" dirty="0">
              <a:solidFill>
                <a:srgbClr val="252423"/>
              </a:solidFill>
              <a:effectLst/>
              <a:latin typeface="Segoe UI" panose="020B0502040204020203" pitchFamily="34" charset="0"/>
            </a:endParaRPr>
          </a:p>
        </p:txBody>
      </p:sp>
    </p:spTree>
    <p:extLst>
      <p:ext uri="{BB962C8B-B14F-4D97-AF65-F5344CB8AC3E}">
        <p14:creationId xmlns:p14="http://schemas.microsoft.com/office/powerpoint/2010/main" val="3738616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85CF7B-31C2-51E1-5374-1133B1639DB7}"/>
              </a:ext>
            </a:extLst>
          </p:cNvPr>
          <p:cNvSpPr txBox="1"/>
          <p:nvPr/>
        </p:nvSpPr>
        <p:spPr>
          <a:xfrm>
            <a:off x="1637071" y="238883"/>
            <a:ext cx="9689690" cy="646331"/>
          </a:xfrm>
          <a:prstGeom prst="rect">
            <a:avLst/>
          </a:prstGeom>
          <a:noFill/>
        </p:spPr>
        <p:txBody>
          <a:bodyPr wrap="square">
            <a:spAutoFit/>
          </a:bodyPr>
          <a:lstStyle/>
          <a:p>
            <a:pPr algn="l">
              <a:buFont typeface="+mj-lt"/>
              <a:buAutoNum type="arabicPeriod"/>
            </a:pPr>
            <a:r>
              <a:rPr lang="en-US" b="0" i="0" dirty="0">
                <a:effectLst/>
                <a:latin typeface="Plus Jakarta Sans"/>
              </a:rPr>
              <a:t>Are there any correlations between a city's geographical location (latitude and longitude) and its weather attributes, such as temperature or humidity?</a:t>
            </a:r>
          </a:p>
        </p:txBody>
      </p:sp>
      <p:graphicFrame>
        <p:nvGraphicFramePr>
          <p:cNvPr id="6" name="Chart 5">
            <a:extLst>
              <a:ext uri="{FF2B5EF4-FFF2-40B4-BE49-F238E27FC236}">
                <a16:creationId xmlns:a16="http://schemas.microsoft.com/office/drawing/2014/main" id="{D5D64B91-414A-E756-4706-DE2EEB33FBD4}"/>
              </a:ext>
            </a:extLst>
          </p:cNvPr>
          <p:cNvGraphicFramePr>
            <a:graphicFrameLocks/>
          </p:cNvGraphicFramePr>
          <p:nvPr>
            <p:extLst>
              <p:ext uri="{D42A27DB-BD31-4B8C-83A1-F6EECF244321}">
                <p14:modId xmlns:p14="http://schemas.microsoft.com/office/powerpoint/2010/main" val="3676346347"/>
              </p:ext>
            </p:extLst>
          </p:nvPr>
        </p:nvGraphicFramePr>
        <p:xfrm>
          <a:off x="137650" y="1216742"/>
          <a:ext cx="5201265" cy="311928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F3AF4B0A-D2F2-0569-651F-07A03CCCB71D}"/>
              </a:ext>
            </a:extLst>
          </p:cNvPr>
          <p:cNvSpPr txBox="1"/>
          <p:nvPr/>
        </p:nvSpPr>
        <p:spPr>
          <a:xfrm>
            <a:off x="6430296" y="1371600"/>
            <a:ext cx="5201265" cy="1200329"/>
          </a:xfrm>
          <a:prstGeom prst="rect">
            <a:avLst/>
          </a:prstGeom>
          <a:noFill/>
        </p:spPr>
        <p:txBody>
          <a:bodyPr wrap="square">
            <a:spAutoFit/>
          </a:bodyPr>
          <a:lstStyle/>
          <a:p>
            <a:r>
              <a:rPr lang="en-IN" dirty="0">
                <a:latin typeface="Calibri" panose="020F0502020204030204" pitchFamily="34" charset="0"/>
              </a:rPr>
              <a:t>I</a:t>
            </a:r>
            <a:r>
              <a:rPr lang="en-IN" sz="1800" b="0" i="0" u="none" strike="noStrike" dirty="0">
                <a:effectLst/>
                <a:latin typeface="Calibri" panose="020F0502020204030204" pitchFamily="34" charset="0"/>
              </a:rPr>
              <a:t>ts showing positive relation</a:t>
            </a:r>
            <a:r>
              <a:rPr lang="en-IN" dirty="0"/>
              <a:t> that means when latitude increase then temperature and humidity also </a:t>
            </a:r>
            <a:r>
              <a:rPr lang="en-IN" dirty="0" err="1"/>
              <a:t>increses</a:t>
            </a:r>
            <a:r>
              <a:rPr lang="en-IN" dirty="0"/>
              <a:t> and when longitude decreases then temperature and Humidity both decreases</a:t>
            </a:r>
          </a:p>
        </p:txBody>
      </p:sp>
    </p:spTree>
    <p:extLst>
      <p:ext uri="{BB962C8B-B14F-4D97-AF65-F5344CB8AC3E}">
        <p14:creationId xmlns:p14="http://schemas.microsoft.com/office/powerpoint/2010/main" val="678042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809D13-085F-510C-2046-94253CC0F28C}"/>
              </a:ext>
            </a:extLst>
          </p:cNvPr>
          <p:cNvSpPr txBox="1"/>
          <p:nvPr/>
        </p:nvSpPr>
        <p:spPr>
          <a:xfrm>
            <a:off x="929148" y="224135"/>
            <a:ext cx="10810567" cy="646331"/>
          </a:xfrm>
          <a:prstGeom prst="rect">
            <a:avLst/>
          </a:prstGeom>
          <a:noFill/>
        </p:spPr>
        <p:txBody>
          <a:bodyPr wrap="square">
            <a:spAutoFit/>
          </a:bodyPr>
          <a:lstStyle/>
          <a:p>
            <a:pPr algn="l">
              <a:buFont typeface="+mj-lt"/>
              <a:buAutoNum type="arabicPeriod"/>
            </a:pPr>
            <a:r>
              <a:rPr lang="en-US" b="0" i="0" dirty="0">
                <a:effectLst/>
                <a:latin typeface="Plus Jakarta Sans"/>
              </a:rPr>
              <a:t>Identify the top three cities with the most frequent occurrence of rainy weather based on weather descriptions. What are the seasonal patterns?</a:t>
            </a:r>
          </a:p>
        </p:txBody>
      </p:sp>
      <p:graphicFrame>
        <p:nvGraphicFramePr>
          <p:cNvPr id="6" name="Table 5">
            <a:extLst>
              <a:ext uri="{FF2B5EF4-FFF2-40B4-BE49-F238E27FC236}">
                <a16:creationId xmlns:a16="http://schemas.microsoft.com/office/drawing/2014/main" id="{C6625B35-CD08-53F0-47A4-CCFDE7EC925F}"/>
              </a:ext>
            </a:extLst>
          </p:cNvPr>
          <p:cNvGraphicFramePr>
            <a:graphicFrameLocks noGrp="1"/>
          </p:cNvGraphicFramePr>
          <p:nvPr>
            <p:extLst>
              <p:ext uri="{D42A27DB-BD31-4B8C-83A1-F6EECF244321}">
                <p14:modId xmlns:p14="http://schemas.microsoft.com/office/powerpoint/2010/main" val="2355107348"/>
              </p:ext>
            </p:extLst>
          </p:nvPr>
        </p:nvGraphicFramePr>
        <p:xfrm>
          <a:off x="398206" y="1250105"/>
          <a:ext cx="1696065" cy="1342953"/>
        </p:xfrm>
        <a:graphic>
          <a:graphicData uri="http://schemas.openxmlformats.org/drawingml/2006/table">
            <a:tbl>
              <a:tblPr>
                <a:tableStyleId>{5C22544A-7EE6-4342-B048-85BDC9FD1C3A}</a:tableStyleId>
              </a:tblPr>
              <a:tblGrid>
                <a:gridCol w="593243">
                  <a:extLst>
                    <a:ext uri="{9D8B030D-6E8A-4147-A177-3AD203B41FA5}">
                      <a16:colId xmlns:a16="http://schemas.microsoft.com/office/drawing/2014/main" val="1120218380"/>
                    </a:ext>
                  </a:extLst>
                </a:gridCol>
                <a:gridCol w="1102822">
                  <a:extLst>
                    <a:ext uri="{9D8B030D-6E8A-4147-A177-3AD203B41FA5}">
                      <a16:colId xmlns:a16="http://schemas.microsoft.com/office/drawing/2014/main" val="3011836480"/>
                    </a:ext>
                  </a:extLst>
                </a:gridCol>
              </a:tblGrid>
              <a:tr h="332716">
                <a:tc>
                  <a:txBody>
                    <a:bodyPr/>
                    <a:lstStyle/>
                    <a:p>
                      <a:pPr algn="l" fontAlgn="b"/>
                      <a:r>
                        <a:rPr lang="en-IN" sz="1100" u="none" strike="noStrike">
                          <a:effectLst/>
                        </a:rPr>
                        <a:t>city </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u="none" strike="noStrike">
                          <a:effectLst/>
                        </a:rPr>
                        <a:t>Rainy_day_count</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3171047"/>
                  </a:ext>
                </a:extLst>
              </a:tr>
              <a:tr h="332716">
                <a:tc>
                  <a:txBody>
                    <a:bodyPr/>
                    <a:lstStyle/>
                    <a:p>
                      <a:pPr algn="l" fontAlgn="ctr"/>
                      <a:r>
                        <a:rPr lang="en-IN" sz="1100" u="none" strike="noStrike">
                          <a:effectLst/>
                        </a:rPr>
                        <a:t>Portland</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100" u="none" strike="noStrike">
                          <a:effectLst/>
                        </a:rPr>
                        <a:t>10994</a:t>
                      </a:r>
                      <a:endParaRPr lang="en-IN"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3737498"/>
                  </a:ext>
                </a:extLst>
              </a:tr>
              <a:tr h="332716">
                <a:tc>
                  <a:txBody>
                    <a:bodyPr/>
                    <a:lstStyle/>
                    <a:p>
                      <a:pPr algn="l" fontAlgn="ctr"/>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100" u="none" strike="noStrike">
                          <a:effectLst/>
                        </a:rPr>
                        <a:t>10312</a:t>
                      </a:r>
                      <a:endParaRPr lang="en-IN"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11680274"/>
                  </a:ext>
                </a:extLst>
              </a:tr>
              <a:tr h="332716">
                <a:tc>
                  <a:txBody>
                    <a:bodyPr/>
                    <a:lstStyle/>
                    <a:p>
                      <a:pPr algn="l" fontAlgn="ctr"/>
                      <a:r>
                        <a:rPr lang="en-IN" sz="1100" u="none" strike="noStrike">
                          <a:effectLst/>
                        </a:rPr>
                        <a:t>Seattle</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100" u="none" strike="noStrike" dirty="0">
                          <a:effectLst/>
                        </a:rPr>
                        <a:t>9731</a:t>
                      </a:r>
                      <a:endParaRPr lang="en-IN"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83079437"/>
                  </a:ext>
                </a:extLst>
              </a:tr>
            </a:tbl>
          </a:graphicData>
        </a:graphic>
      </p:graphicFrame>
      <p:graphicFrame>
        <p:nvGraphicFramePr>
          <p:cNvPr id="7" name="Chart 6">
            <a:extLst>
              <a:ext uri="{FF2B5EF4-FFF2-40B4-BE49-F238E27FC236}">
                <a16:creationId xmlns:a16="http://schemas.microsoft.com/office/drawing/2014/main" id="{36841A9C-C8A8-3FF3-15C8-1581D678C821}"/>
              </a:ext>
            </a:extLst>
          </p:cNvPr>
          <p:cNvGraphicFramePr>
            <a:graphicFrameLocks/>
          </p:cNvGraphicFramePr>
          <p:nvPr>
            <p:extLst>
              <p:ext uri="{D42A27DB-BD31-4B8C-83A1-F6EECF244321}">
                <p14:modId xmlns:p14="http://schemas.microsoft.com/office/powerpoint/2010/main" val="1335041370"/>
              </p:ext>
            </p:extLst>
          </p:nvPr>
        </p:nvGraphicFramePr>
        <p:xfrm>
          <a:off x="398207" y="2831690"/>
          <a:ext cx="3203934" cy="309464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Rounded Corners 7">
            <a:extLst>
              <a:ext uri="{FF2B5EF4-FFF2-40B4-BE49-F238E27FC236}">
                <a16:creationId xmlns:a16="http://schemas.microsoft.com/office/drawing/2014/main" id="{E9A1795E-8B2B-BDAC-1549-AE4F06F0E0A4}"/>
              </a:ext>
            </a:extLst>
          </p:cNvPr>
          <p:cNvSpPr/>
          <p:nvPr/>
        </p:nvSpPr>
        <p:spPr>
          <a:xfrm>
            <a:off x="4454013" y="1371600"/>
            <a:ext cx="7285702" cy="41148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i="0" dirty="0">
                <a:ln w="0"/>
                <a:solidFill>
                  <a:schemeClr val="tx1"/>
                </a:solidFill>
                <a:effectLst>
                  <a:outerShdw blurRad="38100" dist="19050" dir="2700000" algn="tl" rotWithShape="0">
                    <a:schemeClr val="dk1">
                      <a:alpha val="40000"/>
                    </a:schemeClr>
                  </a:outerShdw>
                </a:effectLst>
                <a:latin typeface="Google Sans"/>
              </a:rPr>
              <a:t>The chart shows the number of rainy days in Portland, Vancouver, and Seattle over the past year.</a:t>
            </a:r>
          </a:p>
          <a:p>
            <a:pPr algn="l"/>
            <a:r>
              <a:rPr lang="en-US" i="0" dirty="0">
                <a:ln w="0"/>
                <a:solidFill>
                  <a:schemeClr val="tx1"/>
                </a:solidFill>
                <a:effectLst>
                  <a:outerShdw blurRad="38100" dist="19050" dir="2700000" algn="tl" rotWithShape="0">
                    <a:schemeClr val="dk1">
                      <a:alpha val="40000"/>
                    </a:schemeClr>
                  </a:outerShdw>
                </a:effectLst>
                <a:latin typeface="Google Sans"/>
              </a:rPr>
              <a:t>Portland has the most rainy days, with an average of 161 days per year. Vancouver has the second most rainy days, with 155 days per year. Seattle has the fewest rainy days, with 150 days per year.</a:t>
            </a:r>
          </a:p>
          <a:p>
            <a:pPr algn="l"/>
            <a:r>
              <a:rPr lang="en-US" i="0" dirty="0">
                <a:ln w="0"/>
                <a:solidFill>
                  <a:schemeClr val="tx1"/>
                </a:solidFill>
                <a:effectLst>
                  <a:outerShdw blurRad="38100" dist="19050" dir="2700000" algn="tl" rotWithShape="0">
                    <a:schemeClr val="dk1">
                      <a:alpha val="40000"/>
                    </a:schemeClr>
                  </a:outerShdw>
                </a:effectLst>
                <a:latin typeface="Google Sans"/>
              </a:rPr>
              <a:t>The chart also shows that the number of rainy days has fluctuated over the past year. For example, Portland had more rainy days in the winter than in the summer. Vancouver had a similar pattern, with more rainy days in the winter and fewer rainy days in the summer.</a:t>
            </a:r>
          </a:p>
          <a:p>
            <a:pPr algn="l"/>
            <a:r>
              <a:rPr lang="en-US" i="0" dirty="0">
                <a:ln w="0"/>
                <a:solidFill>
                  <a:schemeClr val="tx1"/>
                </a:solidFill>
                <a:effectLst>
                  <a:outerShdw blurRad="38100" dist="19050" dir="2700000" algn="tl" rotWithShape="0">
                    <a:schemeClr val="dk1">
                      <a:alpha val="40000"/>
                    </a:schemeClr>
                  </a:outerShdw>
                </a:effectLst>
                <a:latin typeface="Google Sans"/>
              </a:rPr>
              <a:t>Overall, the chart shows that Portland is the rainiest city in the Pacific Northwest, followed by Vancouver and Seattle.</a:t>
            </a:r>
          </a:p>
        </p:txBody>
      </p:sp>
    </p:spTree>
    <p:extLst>
      <p:ext uri="{BB962C8B-B14F-4D97-AF65-F5344CB8AC3E}">
        <p14:creationId xmlns:p14="http://schemas.microsoft.com/office/powerpoint/2010/main" val="699017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02E870-EC99-A2F0-D24D-5EFA9A812019}"/>
              </a:ext>
            </a:extLst>
          </p:cNvPr>
          <p:cNvSpPr txBox="1"/>
          <p:nvPr/>
        </p:nvSpPr>
        <p:spPr>
          <a:xfrm>
            <a:off x="2153264" y="238883"/>
            <a:ext cx="9129252" cy="646331"/>
          </a:xfrm>
          <a:prstGeom prst="rect">
            <a:avLst/>
          </a:prstGeom>
          <a:noFill/>
        </p:spPr>
        <p:txBody>
          <a:bodyPr wrap="square">
            <a:spAutoFit/>
          </a:bodyPr>
          <a:lstStyle/>
          <a:p>
            <a:pPr algn="l">
              <a:buFont typeface="+mj-lt"/>
              <a:buAutoNum type="arabicPeriod"/>
            </a:pPr>
            <a:r>
              <a:rPr lang="en-US" b="0" i="0" dirty="0">
                <a:effectLst/>
                <a:latin typeface="Plus Jakarta Sans"/>
              </a:rPr>
              <a:t>Is there a correlation between humidity levels and air pressure? How might this relationship affect weather conditions?</a:t>
            </a:r>
          </a:p>
        </p:txBody>
      </p:sp>
      <p:graphicFrame>
        <p:nvGraphicFramePr>
          <p:cNvPr id="7" name="Chart 6">
            <a:extLst>
              <a:ext uri="{FF2B5EF4-FFF2-40B4-BE49-F238E27FC236}">
                <a16:creationId xmlns:a16="http://schemas.microsoft.com/office/drawing/2014/main" id="{E096615D-1A6A-0595-A7E5-0A32DCFF4107}"/>
              </a:ext>
            </a:extLst>
          </p:cNvPr>
          <p:cNvGraphicFramePr>
            <a:graphicFrameLocks/>
          </p:cNvGraphicFramePr>
          <p:nvPr>
            <p:extLst>
              <p:ext uri="{D42A27DB-BD31-4B8C-83A1-F6EECF244321}">
                <p14:modId xmlns:p14="http://schemas.microsoft.com/office/powerpoint/2010/main" val="271666496"/>
              </p:ext>
            </p:extLst>
          </p:nvPr>
        </p:nvGraphicFramePr>
        <p:xfrm>
          <a:off x="945433" y="1286181"/>
          <a:ext cx="3139870" cy="263689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5208758-B3ED-50CD-8508-3BDD170A076F}"/>
              </a:ext>
            </a:extLst>
          </p:cNvPr>
          <p:cNvSpPr txBox="1"/>
          <p:nvPr/>
        </p:nvSpPr>
        <p:spPr>
          <a:xfrm>
            <a:off x="5161934" y="2846439"/>
            <a:ext cx="3982065" cy="646331"/>
          </a:xfrm>
          <a:prstGeom prst="rect">
            <a:avLst/>
          </a:prstGeom>
          <a:noFill/>
        </p:spPr>
        <p:txBody>
          <a:bodyPr wrap="square">
            <a:spAutoFit/>
          </a:bodyPr>
          <a:lstStyle/>
          <a:p>
            <a:pPr algn="l"/>
            <a:r>
              <a:rPr lang="en-IN" sz="1800" dirty="0">
                <a:solidFill>
                  <a:schemeClr val="tx1"/>
                </a:solidFill>
              </a:rPr>
              <a:t>there</a:t>
            </a:r>
            <a:r>
              <a:rPr lang="en-IN" sz="1800" baseline="0" dirty="0">
                <a:solidFill>
                  <a:schemeClr val="tx1"/>
                </a:solidFill>
              </a:rPr>
              <a:t> is weak positive relation between Humidity and pressure</a:t>
            </a:r>
            <a:endParaRPr lang="en-IN" sz="1800" dirty="0">
              <a:solidFill>
                <a:schemeClr val="tx1"/>
              </a:solidFill>
            </a:endParaRPr>
          </a:p>
        </p:txBody>
      </p:sp>
    </p:spTree>
    <p:extLst>
      <p:ext uri="{BB962C8B-B14F-4D97-AF65-F5344CB8AC3E}">
        <p14:creationId xmlns:p14="http://schemas.microsoft.com/office/powerpoint/2010/main" val="4287975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EBF304-3FEC-1DD8-3DF6-2FE573667B63}"/>
              </a:ext>
            </a:extLst>
          </p:cNvPr>
          <p:cNvSpPr txBox="1"/>
          <p:nvPr/>
        </p:nvSpPr>
        <p:spPr>
          <a:xfrm>
            <a:off x="1725561" y="324465"/>
            <a:ext cx="9896167" cy="984885"/>
          </a:xfrm>
          <a:prstGeom prst="rect">
            <a:avLst/>
          </a:prstGeom>
          <a:noFill/>
        </p:spPr>
        <p:txBody>
          <a:bodyPr wrap="square">
            <a:spAutoFit/>
          </a:bodyPr>
          <a:lstStyle/>
          <a:p>
            <a:pPr algn="l" rtl="0">
              <a:defRPr sz="1000"/>
            </a:pPr>
            <a:r>
              <a:rPr lang="en-US" sz="1800" b="0" i="0" u="none" strike="noStrike" dirty="0">
                <a:solidFill>
                  <a:schemeClr val="tx1">
                    <a:lumMod val="95000"/>
                  </a:schemeClr>
                </a:solidFill>
                <a:effectLst/>
                <a:latin typeface="Arial" panose="020B0604020202020204" pitchFamily="34" charset="0"/>
              </a:rPr>
              <a:t>Explore the impact of wind direction on temperature for coastal cities. Are there noticeable patterns</a:t>
            </a:r>
            <a:r>
              <a:rPr lang="en-US" sz="4000" dirty="0">
                <a:solidFill>
                  <a:schemeClr val="tx1">
                    <a:lumMod val="95000"/>
                  </a:schemeClr>
                </a:solidFill>
              </a:rPr>
              <a:t> </a:t>
            </a:r>
            <a:endParaRPr lang="en-IN" sz="1800" b="0" i="0" u="none" strike="noStrike" baseline="0" dirty="0">
              <a:solidFill>
                <a:schemeClr val="tx1">
                  <a:lumMod val="95000"/>
                </a:schemeClr>
              </a:solidFill>
              <a:latin typeface="Calibri"/>
              <a:cs typeface="Calibri"/>
            </a:endParaRPr>
          </a:p>
        </p:txBody>
      </p:sp>
      <p:graphicFrame>
        <p:nvGraphicFramePr>
          <p:cNvPr id="4" name="Chart 3">
            <a:extLst>
              <a:ext uri="{FF2B5EF4-FFF2-40B4-BE49-F238E27FC236}">
                <a16:creationId xmlns:a16="http://schemas.microsoft.com/office/drawing/2014/main" id="{B60F60DF-D9EF-4E28-8E47-82F0FC5A30E9}"/>
              </a:ext>
            </a:extLst>
          </p:cNvPr>
          <p:cNvGraphicFramePr>
            <a:graphicFrameLocks/>
          </p:cNvGraphicFramePr>
          <p:nvPr>
            <p:extLst>
              <p:ext uri="{D42A27DB-BD31-4B8C-83A1-F6EECF244321}">
                <p14:modId xmlns:p14="http://schemas.microsoft.com/office/powerpoint/2010/main" val="2459686863"/>
              </p:ext>
            </p:extLst>
          </p:nvPr>
        </p:nvGraphicFramePr>
        <p:xfrm>
          <a:off x="196645" y="1673942"/>
          <a:ext cx="4572000" cy="3296264"/>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Rounded Corners 4">
            <a:extLst>
              <a:ext uri="{FF2B5EF4-FFF2-40B4-BE49-F238E27FC236}">
                <a16:creationId xmlns:a16="http://schemas.microsoft.com/office/drawing/2014/main" id="{D5FD1162-9DF3-1AF3-4B7A-1467AAF5DF1A}"/>
              </a:ext>
            </a:extLst>
          </p:cNvPr>
          <p:cNvSpPr/>
          <p:nvPr/>
        </p:nvSpPr>
        <p:spPr>
          <a:xfrm>
            <a:off x="6371303" y="1681316"/>
            <a:ext cx="5250425" cy="41148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chemeClr val="tx1">
                    <a:lumMod val="95000"/>
                  </a:schemeClr>
                </a:solidFill>
                <a:effectLst/>
                <a:latin typeface="Google Sans"/>
              </a:rPr>
              <a:t>Based on the chart wind speed does have an impact on temperature. The chart shows that as the wind speed increases, the apparent temperature decreases. This is because the wind blows away the warm air layer that surrounds your body, and the colder air that replaces it must be warmed up by your body heat.</a:t>
            </a:r>
          </a:p>
          <a:p>
            <a:pPr algn="l"/>
            <a:r>
              <a:rPr lang="en-US" b="0" i="0" dirty="0">
                <a:solidFill>
                  <a:schemeClr val="tx1">
                    <a:lumMod val="95000"/>
                  </a:schemeClr>
                </a:solidFill>
                <a:effectLst/>
                <a:latin typeface="Google Sans"/>
              </a:rPr>
              <a:t>The chart also shows that the impact of wind speed on temperature is greater at lower temperatures</a:t>
            </a:r>
          </a:p>
        </p:txBody>
      </p:sp>
    </p:spTree>
    <p:extLst>
      <p:ext uri="{BB962C8B-B14F-4D97-AF65-F5344CB8AC3E}">
        <p14:creationId xmlns:p14="http://schemas.microsoft.com/office/powerpoint/2010/main" val="429486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190751-42E1-DE96-6AFB-E058DC6AA842}"/>
              </a:ext>
            </a:extLst>
          </p:cNvPr>
          <p:cNvSpPr txBox="1"/>
          <p:nvPr/>
        </p:nvSpPr>
        <p:spPr>
          <a:xfrm>
            <a:off x="899651" y="259397"/>
            <a:ext cx="10958051" cy="646331"/>
          </a:xfrm>
          <a:prstGeom prst="rect">
            <a:avLst/>
          </a:prstGeom>
          <a:noFill/>
        </p:spPr>
        <p:txBody>
          <a:bodyPr wrap="square">
            <a:spAutoFit/>
          </a:bodyPr>
          <a:lstStyle/>
          <a:p>
            <a:r>
              <a:rPr lang="en-IN" sz="1800" b="0" i="0" u="none" strike="noStrike" baseline="0" dirty="0">
                <a:solidFill>
                  <a:schemeClr val="tx1">
                    <a:lumMod val="95000"/>
                  </a:schemeClr>
                </a:solidFill>
                <a:latin typeface="Calibri"/>
                <a:cs typeface="Calibri"/>
              </a:rPr>
              <a:t>Are there specific months when cities experience significant temperature fluctuations? What might explain these variations</a:t>
            </a:r>
            <a:endParaRPr lang="en-IN" dirty="0">
              <a:solidFill>
                <a:schemeClr val="tx1">
                  <a:lumMod val="95000"/>
                </a:schemeClr>
              </a:solidFill>
            </a:endParaRPr>
          </a:p>
        </p:txBody>
      </p:sp>
      <p:sp>
        <p:nvSpPr>
          <p:cNvPr id="6" name="Rectangle: Rounded Corners 5">
            <a:extLst>
              <a:ext uri="{FF2B5EF4-FFF2-40B4-BE49-F238E27FC236}">
                <a16:creationId xmlns:a16="http://schemas.microsoft.com/office/drawing/2014/main" id="{B022595F-D8E4-987B-3F0C-DD1DA06EDC6F}"/>
              </a:ext>
            </a:extLst>
          </p:cNvPr>
          <p:cNvSpPr/>
          <p:nvPr/>
        </p:nvSpPr>
        <p:spPr>
          <a:xfrm>
            <a:off x="7477432" y="1209368"/>
            <a:ext cx="4714568" cy="5648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dirty="0">
                <a:ln w="0"/>
                <a:solidFill>
                  <a:schemeClr val="tx1"/>
                </a:solidFill>
                <a:effectLst>
                  <a:outerShdw blurRad="38100" dist="19050" dir="2700000" algn="tl" rotWithShape="0">
                    <a:schemeClr val="dk1">
                      <a:alpha val="40000"/>
                    </a:schemeClr>
                  </a:outerShdw>
                </a:effectLst>
                <a:latin typeface="Google Sans"/>
              </a:rPr>
              <a:t>T</a:t>
            </a:r>
            <a:r>
              <a:rPr lang="en-US" i="0" dirty="0">
                <a:ln w="0"/>
                <a:solidFill>
                  <a:schemeClr val="tx1"/>
                </a:solidFill>
                <a:effectLst>
                  <a:outerShdw blurRad="38100" dist="19050" dir="2700000" algn="tl" rotWithShape="0">
                    <a:schemeClr val="dk1">
                      <a:alpha val="40000"/>
                    </a:schemeClr>
                  </a:outerShdw>
                </a:effectLst>
                <a:latin typeface="Google Sans"/>
              </a:rPr>
              <a:t>here are a few months that face significant fluctuation in temperature according to the chart. These months are:</a:t>
            </a: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Google Sans"/>
              </a:rPr>
              <a:t>April</a:t>
            </a: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Google Sans"/>
              </a:rPr>
              <a:t>May</a:t>
            </a: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Google Sans"/>
              </a:rPr>
              <a:t>October</a:t>
            </a: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Google Sans"/>
              </a:rPr>
              <a:t>November</a:t>
            </a:r>
          </a:p>
          <a:p>
            <a:pPr algn="l"/>
            <a:r>
              <a:rPr lang="en-US" i="0" dirty="0">
                <a:ln w="0"/>
                <a:solidFill>
                  <a:schemeClr val="tx1"/>
                </a:solidFill>
                <a:effectLst>
                  <a:outerShdw blurRad="38100" dist="19050" dir="2700000" algn="tl" rotWithShape="0">
                    <a:schemeClr val="dk1">
                      <a:alpha val="40000"/>
                    </a:schemeClr>
                  </a:outerShdw>
                </a:effectLst>
                <a:latin typeface="Google Sans"/>
              </a:rPr>
              <a:t>During these months, the temperature can vary by as much as 10 degrees Fahrenheit from day to day. This is because these months are transitional months, meaning that the weather is changing from one season to another. During these months, the jet stream can also be more active, which can lead to more variable weather conditions</a:t>
            </a:r>
          </a:p>
        </p:txBody>
      </p:sp>
      <p:graphicFrame>
        <p:nvGraphicFramePr>
          <p:cNvPr id="7" name="Chart 6">
            <a:extLst>
              <a:ext uri="{FF2B5EF4-FFF2-40B4-BE49-F238E27FC236}">
                <a16:creationId xmlns:a16="http://schemas.microsoft.com/office/drawing/2014/main" id="{7A4CA637-EECC-4CAA-99F7-01424EA0AA72}"/>
              </a:ext>
            </a:extLst>
          </p:cNvPr>
          <p:cNvGraphicFramePr>
            <a:graphicFrameLocks/>
          </p:cNvGraphicFramePr>
          <p:nvPr>
            <p:extLst>
              <p:ext uri="{D42A27DB-BD31-4B8C-83A1-F6EECF244321}">
                <p14:modId xmlns:p14="http://schemas.microsoft.com/office/powerpoint/2010/main" val="3883004225"/>
              </p:ext>
            </p:extLst>
          </p:nvPr>
        </p:nvGraphicFramePr>
        <p:xfrm>
          <a:off x="457200" y="1209368"/>
          <a:ext cx="5471652" cy="43065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283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9EF995-B914-CD85-3916-B1199DA461E5}"/>
              </a:ext>
            </a:extLst>
          </p:cNvPr>
          <p:cNvSpPr txBox="1"/>
          <p:nvPr/>
        </p:nvSpPr>
        <p:spPr>
          <a:xfrm>
            <a:off x="5722374" y="1334731"/>
            <a:ext cx="6091084" cy="4461386"/>
          </a:xfrm>
          <a:prstGeom prst="rect">
            <a:avLst/>
          </a:prstGeom>
          <a:noFill/>
        </p:spPr>
        <p:txBody>
          <a:bodyPr wrap="square">
            <a:spAutoFit/>
          </a:bodyPr>
          <a:lstStyle/>
          <a:p>
            <a:pPr algn="l"/>
            <a:r>
              <a:rPr lang="en-US" sz="2000" b="0" i="0" dirty="0">
                <a:solidFill>
                  <a:schemeClr val="tx1">
                    <a:lumMod val="95000"/>
                  </a:schemeClr>
                </a:solidFill>
                <a:effectLst/>
                <a:latin typeface="Söhne"/>
              </a:rPr>
              <a:t>The Chart provides a list of different weather descriptions and their respective start and end dates. These descriptions are related to various extreme weather events, such as thunderstorms and associated conditions like drizzle or heavy rain. The objective is to identify patterns in the time-based data that can help us understand when these extreme weather events occurred.</a:t>
            </a:r>
          </a:p>
          <a:p>
            <a:pPr algn="l"/>
            <a:r>
              <a:rPr lang="en-US" sz="2000" b="0" i="0" dirty="0">
                <a:solidFill>
                  <a:schemeClr val="tx1">
                    <a:lumMod val="95000"/>
                  </a:schemeClr>
                </a:solidFill>
                <a:effectLst/>
                <a:latin typeface="Söhne"/>
              </a:rPr>
              <a:t>From the data, we can see the start and end dates for each weather description. By analyzing this information, we can identify periods when specific weather events occurred. For example, we can determine the duration of a heavy thunderstorm event that started on January 31, 2017, and ended on August 2, 2017.</a:t>
            </a:r>
          </a:p>
        </p:txBody>
      </p:sp>
      <p:graphicFrame>
        <p:nvGraphicFramePr>
          <p:cNvPr id="8" name="Chart 7">
            <a:extLst>
              <a:ext uri="{FF2B5EF4-FFF2-40B4-BE49-F238E27FC236}">
                <a16:creationId xmlns:a16="http://schemas.microsoft.com/office/drawing/2014/main" id="{B9983D98-03D2-67D7-99FE-9490F217CB45}"/>
              </a:ext>
            </a:extLst>
          </p:cNvPr>
          <p:cNvGraphicFramePr>
            <a:graphicFrameLocks/>
          </p:cNvGraphicFramePr>
          <p:nvPr>
            <p:extLst>
              <p:ext uri="{D42A27DB-BD31-4B8C-83A1-F6EECF244321}">
                <p14:modId xmlns:p14="http://schemas.microsoft.com/office/powerpoint/2010/main" val="2774642541"/>
              </p:ext>
            </p:extLst>
          </p:nvPr>
        </p:nvGraphicFramePr>
        <p:xfrm>
          <a:off x="875071" y="157070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63DC1A08-FAF3-BAE4-C620-258CF3EC1488}"/>
              </a:ext>
            </a:extLst>
          </p:cNvPr>
          <p:cNvSpPr txBox="1"/>
          <p:nvPr/>
        </p:nvSpPr>
        <p:spPr>
          <a:xfrm>
            <a:off x="2394154" y="150393"/>
            <a:ext cx="9035845" cy="663896"/>
          </a:xfrm>
          <a:prstGeom prst="rect">
            <a:avLst/>
          </a:prstGeom>
          <a:noFill/>
        </p:spPr>
        <p:txBody>
          <a:bodyPr wrap="square">
            <a:spAutoFit/>
          </a:bodyPr>
          <a:lstStyle/>
          <a:p>
            <a:pPr algn="l" rtl="0">
              <a:defRPr sz="1000"/>
            </a:pPr>
            <a:r>
              <a:rPr lang="en-IN" sz="1800" b="0" i="0" u="none" strike="noStrike" baseline="0" dirty="0">
                <a:solidFill>
                  <a:schemeClr val="tx1">
                    <a:lumMod val="95000"/>
                  </a:schemeClr>
                </a:solidFill>
                <a:latin typeface="Calibri"/>
                <a:cs typeface="Calibri"/>
              </a:rPr>
              <a:t>Identify periods of extreme weather events, such as storms or heatwaves, by </a:t>
            </a:r>
            <a:r>
              <a:rPr lang="en-IN" sz="1800" b="0" i="0" u="none" strike="noStrike" baseline="0" dirty="0" err="1">
                <a:solidFill>
                  <a:schemeClr val="tx1">
                    <a:lumMod val="95000"/>
                  </a:schemeClr>
                </a:solidFill>
                <a:latin typeface="Calibri"/>
                <a:cs typeface="Calibri"/>
              </a:rPr>
              <a:t>analyzing</a:t>
            </a:r>
            <a:r>
              <a:rPr lang="en-IN" sz="1800" b="0" i="0" u="none" strike="noStrike" baseline="0" dirty="0">
                <a:solidFill>
                  <a:schemeClr val="tx1">
                    <a:lumMod val="95000"/>
                  </a:schemeClr>
                </a:solidFill>
                <a:latin typeface="Calibri"/>
                <a:cs typeface="Calibri"/>
              </a:rPr>
              <a:t> the time-based data. What patterns emerge?</a:t>
            </a:r>
          </a:p>
        </p:txBody>
      </p:sp>
    </p:spTree>
    <p:extLst>
      <p:ext uri="{BB962C8B-B14F-4D97-AF65-F5344CB8AC3E}">
        <p14:creationId xmlns:p14="http://schemas.microsoft.com/office/powerpoint/2010/main" val="1109533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B8677D-3D5D-F42D-110D-59B1EC76E235}"/>
              </a:ext>
            </a:extLst>
          </p:cNvPr>
          <p:cNvSpPr txBox="1"/>
          <p:nvPr/>
        </p:nvSpPr>
        <p:spPr>
          <a:xfrm>
            <a:off x="1489588" y="194639"/>
            <a:ext cx="10087896" cy="646331"/>
          </a:xfrm>
          <a:prstGeom prst="rect">
            <a:avLst/>
          </a:prstGeom>
          <a:noFill/>
        </p:spPr>
        <p:txBody>
          <a:bodyPr wrap="square">
            <a:spAutoFit/>
          </a:bodyPr>
          <a:lstStyle/>
          <a:p>
            <a:pPr algn="l">
              <a:buFont typeface="+mj-lt"/>
              <a:buAutoNum type="arabicPeriod"/>
            </a:pPr>
            <a:r>
              <a:rPr lang="en-US" b="0" i="0" dirty="0">
                <a:solidFill>
                  <a:schemeClr val="tx1">
                    <a:lumMod val="95000"/>
                  </a:schemeClr>
                </a:solidFill>
                <a:effectLst/>
                <a:latin typeface="Plus Jakarta Sans"/>
              </a:rPr>
              <a:t>Are there any notable differences in temperature trends between northern and southern hemisphere cities over the year? How do they relate to seasons?</a:t>
            </a:r>
          </a:p>
        </p:txBody>
      </p:sp>
      <p:graphicFrame>
        <p:nvGraphicFramePr>
          <p:cNvPr id="6" name="Chart 5">
            <a:extLst>
              <a:ext uri="{FF2B5EF4-FFF2-40B4-BE49-F238E27FC236}">
                <a16:creationId xmlns:a16="http://schemas.microsoft.com/office/drawing/2014/main" id="{B15E2D96-4D2A-1113-CBA7-551D4AE37A00}"/>
              </a:ext>
            </a:extLst>
          </p:cNvPr>
          <p:cNvGraphicFramePr>
            <a:graphicFrameLocks/>
          </p:cNvGraphicFramePr>
          <p:nvPr>
            <p:extLst>
              <p:ext uri="{D42A27DB-BD31-4B8C-83A1-F6EECF244321}">
                <p14:modId xmlns:p14="http://schemas.microsoft.com/office/powerpoint/2010/main" val="1701902694"/>
              </p:ext>
            </p:extLst>
          </p:nvPr>
        </p:nvGraphicFramePr>
        <p:xfrm>
          <a:off x="556752" y="1406306"/>
          <a:ext cx="3749777" cy="2914971"/>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Rounded Corners 6">
            <a:extLst>
              <a:ext uri="{FF2B5EF4-FFF2-40B4-BE49-F238E27FC236}">
                <a16:creationId xmlns:a16="http://schemas.microsoft.com/office/drawing/2014/main" id="{2D942EBF-0507-1554-74EB-4BBB7585D178}"/>
              </a:ext>
            </a:extLst>
          </p:cNvPr>
          <p:cNvSpPr/>
          <p:nvPr/>
        </p:nvSpPr>
        <p:spPr>
          <a:xfrm>
            <a:off x="4704735" y="1406307"/>
            <a:ext cx="7285704" cy="506823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Chart shows the average monthly temperature cities in different </a:t>
            </a:r>
            <a:r>
              <a:rPr lang="en-IN" sz="1800" i="0" u="none" strike="noStrike" baseline="0" dirty="0" err="1">
                <a:ln w="0"/>
                <a:solidFill>
                  <a:schemeClr val="tx1"/>
                </a:solidFill>
                <a:effectLst>
                  <a:outerShdw blurRad="38100" dist="19050" dir="2700000" algn="tl" rotWithShape="0">
                    <a:schemeClr val="dk1">
                      <a:alpha val="40000"/>
                    </a:schemeClr>
                  </a:outerShdw>
                </a:effectLst>
                <a:latin typeface="Calibri"/>
                <a:cs typeface="Calibri"/>
              </a:rPr>
              <a:t>hemispheres,</a:t>
            </a:r>
            <a:r>
              <a:rPr lang="en-IN" sz="2000" i="0" dirty="0" err="1">
                <a:ln w="0"/>
                <a:solidFill>
                  <a:schemeClr val="tx1"/>
                </a:solidFill>
                <a:effectLst>
                  <a:outerShdw blurRad="38100" dist="19050" dir="2700000" algn="tl" rotWithShape="0">
                    <a:schemeClr val="dk1">
                      <a:alpha val="40000"/>
                    </a:schemeClr>
                  </a:outerShdw>
                </a:effectLst>
                <a:latin typeface="+mn-lt"/>
                <a:ea typeface="+mn-ea"/>
                <a:cs typeface="+mn-cs"/>
              </a:rPr>
              <a:t>latitudes</a:t>
            </a:r>
            <a:r>
              <a:rPr lang="en-IN" sz="2000" i="0" dirty="0">
                <a:ln w="0"/>
                <a:solidFill>
                  <a:schemeClr val="tx1"/>
                </a:solidFill>
                <a:effectLst>
                  <a:outerShdw blurRad="38100" dist="19050" dir="2700000" algn="tl" rotWithShape="0">
                    <a:schemeClr val="dk1">
                      <a:alpha val="40000"/>
                    </a:schemeClr>
                  </a:outerShdw>
                </a:effectLst>
                <a:latin typeface="+mn-lt"/>
                <a:ea typeface="+mn-ea"/>
                <a:cs typeface="+mn-cs"/>
              </a:rPr>
              <a:t> less than 0 are generally found in the Southern Hemisphere but in This</a:t>
            </a:r>
            <a:r>
              <a:rPr lang="en-IN" sz="2000" i="0" baseline="0" dirty="0">
                <a:ln w="0"/>
                <a:solidFill>
                  <a:schemeClr val="tx1"/>
                </a:solidFill>
                <a:effectLst>
                  <a:outerShdw blurRad="38100" dist="19050" dir="2700000" algn="tl" rotWithShape="0">
                    <a:schemeClr val="dk1">
                      <a:alpha val="40000"/>
                    </a:schemeClr>
                  </a:outerShdw>
                </a:effectLst>
                <a:latin typeface="+mn-lt"/>
                <a:ea typeface="+mn-ea"/>
                <a:cs typeface="+mn-cs"/>
              </a:rPr>
              <a:t> dataset Latitude Less than and equal to 0 is not present </a:t>
            </a: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city in the Northern hemisphere is located in a temperate climate, while the city in the Southern hemisphere is located in a subtropical climate.</a:t>
            </a:r>
          </a:p>
          <a:p>
            <a:pPr algn="l" rtl="0">
              <a:defRPr sz="1000"/>
            </a:pPr>
            <a:endPar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endParaRPr>
          </a:p>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city in the Northern hemisphere has a warm summer and a cold winter. The temperature trend shows that the temperature in the city in the Northern Hemisphere rises from a low in January to a high in July, and then falls again to a low in January. This is because the Northern Hemisphere is tilted towards the sun during the summer months, and away from the sun during the winter months. As a result, the city in the Northern Hemisphere receives more direct sunlight during the summer months, and less direct sunlight during the winter months</a:t>
            </a: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04959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2C1C27-3F8F-C042-3615-D46A883F7B67}"/>
              </a:ext>
            </a:extLst>
          </p:cNvPr>
          <p:cNvSpPr txBox="1"/>
          <p:nvPr/>
        </p:nvSpPr>
        <p:spPr>
          <a:xfrm>
            <a:off x="1710814" y="150393"/>
            <a:ext cx="10117392" cy="646331"/>
          </a:xfrm>
          <a:prstGeom prst="rect">
            <a:avLst/>
          </a:prstGeom>
          <a:noFill/>
        </p:spPr>
        <p:txBody>
          <a:bodyPr wrap="square">
            <a:spAutoFit/>
          </a:bodyPr>
          <a:lstStyle/>
          <a:p>
            <a:r>
              <a:rPr lang="en-US" sz="1800" b="0" i="0" u="none" strike="noStrike" dirty="0">
                <a:solidFill>
                  <a:schemeClr val="tx1">
                    <a:lumMod val="95000"/>
                  </a:schemeClr>
                </a:solidFill>
                <a:effectLst/>
                <a:latin typeface="Arial" panose="020B0604020202020204" pitchFamily="34" charset="0"/>
              </a:rPr>
              <a:t>Analyze the impact of temperature on energy consumption patterns in cities. Are there noticeable trends or correlations?</a:t>
            </a:r>
            <a:r>
              <a:rPr lang="en-US" dirty="0">
                <a:solidFill>
                  <a:schemeClr val="tx1">
                    <a:lumMod val="95000"/>
                  </a:schemeClr>
                </a:solidFill>
              </a:rPr>
              <a:t> </a:t>
            </a:r>
            <a:r>
              <a:rPr lang="en-US" sz="1600" b="0" i="0" u="none" strike="noStrike" dirty="0">
                <a:solidFill>
                  <a:schemeClr val="tx1">
                    <a:lumMod val="95000"/>
                  </a:schemeClr>
                </a:solidFill>
                <a:effectLst/>
                <a:latin typeface="Calibri" panose="020F0502020204030204" pitchFamily="34" charset="0"/>
              </a:rPr>
              <a:t> </a:t>
            </a:r>
            <a:r>
              <a:rPr lang="en-US" dirty="0">
                <a:solidFill>
                  <a:schemeClr val="tx1">
                    <a:lumMod val="95000"/>
                  </a:schemeClr>
                </a:solidFill>
              </a:rPr>
              <a:t> </a:t>
            </a:r>
            <a:endParaRPr lang="en-IN" dirty="0">
              <a:solidFill>
                <a:schemeClr val="tx1">
                  <a:lumMod val="95000"/>
                </a:schemeClr>
              </a:solidFill>
            </a:endParaRPr>
          </a:p>
        </p:txBody>
      </p:sp>
      <p:graphicFrame>
        <p:nvGraphicFramePr>
          <p:cNvPr id="6" name="Chart 5">
            <a:extLst>
              <a:ext uri="{FF2B5EF4-FFF2-40B4-BE49-F238E27FC236}">
                <a16:creationId xmlns:a16="http://schemas.microsoft.com/office/drawing/2014/main" id="{2047DB3B-4980-4B41-9E4A-D03E88C67537}"/>
              </a:ext>
            </a:extLst>
          </p:cNvPr>
          <p:cNvGraphicFramePr>
            <a:graphicFrameLocks/>
          </p:cNvGraphicFramePr>
          <p:nvPr>
            <p:extLst>
              <p:ext uri="{D42A27DB-BD31-4B8C-83A1-F6EECF244321}">
                <p14:modId xmlns:p14="http://schemas.microsoft.com/office/powerpoint/2010/main" val="605191874"/>
              </p:ext>
            </p:extLst>
          </p:nvPr>
        </p:nvGraphicFramePr>
        <p:xfrm>
          <a:off x="378080" y="1224885"/>
          <a:ext cx="4665867" cy="327337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Diagonal Corners Snipped 1">
            <a:extLst>
              <a:ext uri="{FF2B5EF4-FFF2-40B4-BE49-F238E27FC236}">
                <a16:creationId xmlns:a16="http://schemas.microsoft.com/office/drawing/2014/main" id="{1F2EAA1D-F619-09CB-AB92-FEAC7CF50B07}"/>
              </a:ext>
            </a:extLst>
          </p:cNvPr>
          <p:cNvSpPr/>
          <p:nvPr/>
        </p:nvSpPr>
        <p:spPr>
          <a:xfrm>
            <a:off x="5309420" y="1342103"/>
            <a:ext cx="6754761" cy="4984955"/>
          </a:xfrm>
          <a:prstGeom prst="snip2Diag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chemeClr val="bg1">
                    <a:lumMod val="95000"/>
                  </a:schemeClr>
                </a:solidFill>
                <a:effectLst/>
                <a:latin typeface="Söhne"/>
              </a:rPr>
              <a:t>Most cities in the dataset have an estimated energy consumption of 0, indicating either extremely low or negligible energy use, likely due to efficient energy practices, alternative energy sources, or minimal energy demand in their specific circumstances.</a:t>
            </a:r>
          </a:p>
          <a:p>
            <a:pPr algn="l">
              <a:buFont typeface="Arial" panose="020B0604020202020204" pitchFamily="34" charset="0"/>
              <a:buChar char="•"/>
            </a:pPr>
            <a:r>
              <a:rPr lang="en-US" b="0" i="0" dirty="0">
                <a:solidFill>
                  <a:schemeClr val="bg1">
                    <a:lumMod val="95000"/>
                  </a:schemeClr>
                </a:solidFill>
                <a:effectLst/>
                <a:latin typeface="Söhne"/>
              </a:rPr>
              <a:t>A few cities like "Las Vegas," "Nashville," and "Phoenix" have values close to zero but represented in scientific notation. These values suggest minimal energy consumption, with the negative sign possibly indicating a slight decrease in energy use over the specified period. However, the values are so small that their significance depends on specific measurement units and context.</a:t>
            </a:r>
            <a:r>
              <a:rPr lang="en-IN" sz="1800" b="0" i="0" dirty="0">
                <a:solidFill>
                  <a:schemeClr val="bg1">
                    <a:lumMod val="95000"/>
                  </a:schemeClr>
                </a:solidFill>
                <a:effectLst/>
                <a:latin typeface="+mn-lt"/>
                <a:ea typeface="+mn-ea"/>
                <a:cs typeface="+mn-cs"/>
              </a:rPr>
              <a:t> indicating that temperature anomalies are not significantly affecting energy consumption in these cities</a:t>
            </a:r>
            <a:r>
              <a:rPr lang="en-IN" sz="1100" b="0" i="0" dirty="0">
                <a:solidFill>
                  <a:schemeClr val="bg1">
                    <a:lumMod val="95000"/>
                  </a:schemeClr>
                </a:solidFill>
                <a:effectLst/>
                <a:latin typeface="+mn-lt"/>
                <a:ea typeface="+mn-ea"/>
                <a:cs typeface="+mn-cs"/>
              </a:rPr>
              <a:t>.</a:t>
            </a:r>
            <a:endParaRPr lang="en-US" b="0" i="0" dirty="0">
              <a:solidFill>
                <a:schemeClr val="bg1">
                  <a:lumMod val="95000"/>
                </a:schemeClr>
              </a:solidFill>
              <a:effectLst/>
              <a:latin typeface="Söhne"/>
            </a:endParaRPr>
          </a:p>
        </p:txBody>
      </p:sp>
    </p:spTree>
    <p:extLst>
      <p:ext uri="{BB962C8B-B14F-4D97-AF65-F5344CB8AC3E}">
        <p14:creationId xmlns:p14="http://schemas.microsoft.com/office/powerpoint/2010/main" val="1560111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AF957C-034C-90D3-40A3-866CA9770F84}"/>
              </a:ext>
            </a:extLst>
          </p:cNvPr>
          <p:cNvSpPr txBox="1"/>
          <p:nvPr/>
        </p:nvSpPr>
        <p:spPr>
          <a:xfrm>
            <a:off x="1799303" y="179890"/>
            <a:ext cx="9424219" cy="646331"/>
          </a:xfrm>
          <a:prstGeom prst="rect">
            <a:avLst/>
          </a:prstGeom>
          <a:noFill/>
        </p:spPr>
        <p:txBody>
          <a:bodyPr wrap="square">
            <a:spAutoFit/>
          </a:bodyPr>
          <a:lstStyle/>
          <a:p>
            <a:r>
              <a:rPr lang="en-US" sz="1800" b="0" i="0" u="none" strike="noStrike" dirty="0">
                <a:solidFill>
                  <a:schemeClr val="tx1">
                    <a:lumMod val="95000"/>
                  </a:schemeClr>
                </a:solidFill>
                <a:effectLst/>
                <a:latin typeface="Arial" panose="020B0604020202020204" pitchFamily="34" charset="0"/>
              </a:rPr>
              <a:t>1. How do specific wind patterns impact air quality and pollution dispersion in urban areas? Analyze wind direction data for insights.</a:t>
            </a:r>
            <a:r>
              <a:rPr lang="en-US" dirty="0">
                <a:solidFill>
                  <a:schemeClr val="tx1">
                    <a:lumMod val="95000"/>
                  </a:schemeClr>
                </a:solidFill>
              </a:rPr>
              <a:t> </a:t>
            </a:r>
            <a:endParaRPr lang="en-IN" dirty="0">
              <a:solidFill>
                <a:schemeClr val="tx1">
                  <a:lumMod val="95000"/>
                </a:schemeClr>
              </a:solidFill>
            </a:endParaRPr>
          </a:p>
        </p:txBody>
      </p:sp>
      <p:graphicFrame>
        <p:nvGraphicFramePr>
          <p:cNvPr id="6" name="Chart 5">
            <a:extLst>
              <a:ext uri="{FF2B5EF4-FFF2-40B4-BE49-F238E27FC236}">
                <a16:creationId xmlns:a16="http://schemas.microsoft.com/office/drawing/2014/main" id="{E50CEB55-190B-0F8B-2FF7-7A75DF10ACD8}"/>
              </a:ext>
            </a:extLst>
          </p:cNvPr>
          <p:cNvGraphicFramePr>
            <a:graphicFrameLocks/>
          </p:cNvGraphicFramePr>
          <p:nvPr>
            <p:extLst>
              <p:ext uri="{D42A27DB-BD31-4B8C-83A1-F6EECF244321}">
                <p14:modId xmlns:p14="http://schemas.microsoft.com/office/powerpoint/2010/main" val="3068304869"/>
              </p:ext>
            </p:extLst>
          </p:nvPr>
        </p:nvGraphicFramePr>
        <p:xfrm>
          <a:off x="722671" y="1312606"/>
          <a:ext cx="3923071" cy="275794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Diagonal Corners Snipped 6">
            <a:extLst>
              <a:ext uri="{FF2B5EF4-FFF2-40B4-BE49-F238E27FC236}">
                <a16:creationId xmlns:a16="http://schemas.microsoft.com/office/drawing/2014/main" id="{9D6D88C8-12A6-8D66-B18A-623629E25BE0}"/>
              </a:ext>
            </a:extLst>
          </p:cNvPr>
          <p:cNvSpPr/>
          <p:nvPr/>
        </p:nvSpPr>
        <p:spPr>
          <a:xfrm>
            <a:off x="4837471" y="1312606"/>
            <a:ext cx="7020232" cy="5088194"/>
          </a:xfrm>
          <a:prstGeom prst="snip2Diag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Chart shows that the most common wind direction category in all of the cities listed is North. This means that the wind blows from north to south more often than in any other direction in these cities.</a:t>
            </a:r>
          </a:p>
          <a:p>
            <a:pPr algn="l" rtl="0">
              <a:defRPr sz="1000"/>
            </a:pPr>
            <a:endPar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endParaRPr>
          </a:p>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Here are some specific insights that can be drawn from the output:</a:t>
            </a:r>
          </a:p>
          <a:p>
            <a:pPr algn="l" rtl="0">
              <a:defRPr sz="1000"/>
            </a:pPr>
            <a:endPar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endParaRPr>
          </a:p>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wind direction in Eilat, Israel is variable. This means that the wind does not blow from any one direction consistently in Eilat. This can make it difficult to predict how pollutants will be dispersed in Eilat.</a:t>
            </a:r>
          </a:p>
          <a:p>
            <a:pPr algn="l" rtl="0">
              <a:defRPr sz="1000"/>
            </a:pPr>
            <a:r>
              <a:rPr lang="en-IN" sz="1800" i="0" u="none" strike="noStrike" baseline="0" dirty="0">
                <a:ln w="0"/>
                <a:solidFill>
                  <a:schemeClr val="tx1"/>
                </a:solidFill>
                <a:effectLst>
                  <a:outerShdw blurRad="38100" dist="19050" dir="2700000" algn="tl" rotWithShape="0">
                    <a:schemeClr val="dk1">
                      <a:alpha val="40000"/>
                    </a:schemeClr>
                  </a:outerShdw>
                </a:effectLst>
                <a:latin typeface="Calibri"/>
                <a:cs typeface="Calibri"/>
              </a:rPr>
              <a:t>The wind direction in the other cities listed is predominantly North. This means that pollutants emitted from sources in the northern part of these cities are likely to be transported to the southern part of the cities</a:t>
            </a: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2703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E2B09D6-19B1-F082-8434-F3E688844F3F}"/>
              </a:ext>
            </a:extLst>
          </p:cNvPr>
          <p:cNvGraphicFramePr>
            <a:graphicFrameLocks/>
          </p:cNvGraphicFramePr>
          <p:nvPr>
            <p:extLst>
              <p:ext uri="{D42A27DB-BD31-4B8C-83A1-F6EECF244321}">
                <p14:modId xmlns:p14="http://schemas.microsoft.com/office/powerpoint/2010/main" val="2670401726"/>
              </p:ext>
            </p:extLst>
          </p:nvPr>
        </p:nvGraphicFramePr>
        <p:xfrm>
          <a:off x="226087" y="1241250"/>
          <a:ext cx="3726481" cy="333074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4FDD5159-3E96-535E-55C8-B7841A8896E4}"/>
              </a:ext>
            </a:extLst>
          </p:cNvPr>
          <p:cNvSpPr txBox="1"/>
          <p:nvPr/>
        </p:nvSpPr>
        <p:spPr>
          <a:xfrm>
            <a:off x="3234865" y="135645"/>
            <a:ext cx="7619947" cy="923330"/>
          </a:xfrm>
          <a:prstGeom prst="rect">
            <a:avLst/>
          </a:prstGeom>
          <a:noFill/>
        </p:spPr>
        <p:txBody>
          <a:bodyPr wrap="square">
            <a:spAutoFit/>
          </a:bodyPr>
          <a:lstStyle/>
          <a:p>
            <a:r>
              <a:rPr lang="en-US" sz="1800" b="0" i="0" u="none" strike="noStrike" dirty="0">
                <a:solidFill>
                  <a:schemeClr val="tx1">
                    <a:lumMod val="95000"/>
                  </a:schemeClr>
                </a:solidFill>
                <a:effectLst/>
                <a:latin typeface="Arial" panose="020B0604020202020204" pitchFamily="34" charset="0"/>
              </a:rPr>
              <a:t>1. Explore whether wind speed and direction influence the frequency and severity of weather-related events (e.g., hurricanes, storms) in coastal cities.</a:t>
            </a:r>
            <a:r>
              <a:rPr lang="en-US" dirty="0">
                <a:solidFill>
                  <a:schemeClr val="tx1">
                    <a:lumMod val="95000"/>
                  </a:schemeClr>
                </a:solidFill>
              </a:rPr>
              <a:t> </a:t>
            </a:r>
            <a:r>
              <a:rPr lang="en-US" sz="1600" b="0" i="0" u="none" strike="noStrike" dirty="0">
                <a:solidFill>
                  <a:schemeClr val="tx1">
                    <a:lumMod val="95000"/>
                  </a:schemeClr>
                </a:solidFill>
                <a:effectLst/>
                <a:latin typeface="Calibri" panose="020F0502020204030204" pitchFamily="34" charset="0"/>
              </a:rPr>
              <a:t> </a:t>
            </a:r>
            <a:r>
              <a:rPr lang="en-US" dirty="0">
                <a:solidFill>
                  <a:schemeClr val="tx1">
                    <a:lumMod val="95000"/>
                  </a:schemeClr>
                </a:solidFill>
              </a:rPr>
              <a:t> </a:t>
            </a:r>
            <a:r>
              <a:rPr lang="en-US" sz="1600" b="0" i="0" u="none" strike="noStrike" dirty="0">
                <a:solidFill>
                  <a:schemeClr val="tx1">
                    <a:lumMod val="95000"/>
                  </a:schemeClr>
                </a:solidFill>
                <a:effectLst/>
                <a:latin typeface="Calibri" panose="020F0502020204030204" pitchFamily="34" charset="0"/>
              </a:rPr>
              <a:t> </a:t>
            </a:r>
            <a:r>
              <a:rPr lang="en-US" dirty="0">
                <a:solidFill>
                  <a:schemeClr val="tx1">
                    <a:lumMod val="95000"/>
                  </a:schemeClr>
                </a:solidFill>
              </a:rPr>
              <a:t> </a:t>
            </a:r>
            <a:endParaRPr lang="en-IN" dirty="0">
              <a:solidFill>
                <a:schemeClr val="tx1">
                  <a:lumMod val="95000"/>
                </a:schemeClr>
              </a:solidFill>
            </a:endParaRPr>
          </a:p>
        </p:txBody>
      </p:sp>
      <p:sp>
        <p:nvSpPr>
          <p:cNvPr id="9" name="TextBox 8">
            <a:extLst>
              <a:ext uri="{FF2B5EF4-FFF2-40B4-BE49-F238E27FC236}">
                <a16:creationId xmlns:a16="http://schemas.microsoft.com/office/drawing/2014/main" id="{5A4B5C87-4D16-44F4-3729-9E59B3F73CC7}"/>
              </a:ext>
            </a:extLst>
          </p:cNvPr>
          <p:cNvSpPr txBox="1"/>
          <p:nvPr/>
        </p:nvSpPr>
        <p:spPr>
          <a:xfrm>
            <a:off x="4970206" y="1681316"/>
            <a:ext cx="6843252" cy="2585323"/>
          </a:xfrm>
          <a:prstGeom prst="rect">
            <a:avLst/>
          </a:prstGeom>
          <a:noFill/>
        </p:spPr>
        <p:txBody>
          <a:bodyPr wrap="square">
            <a:spAutoFit/>
          </a:bodyPr>
          <a:lstStyle/>
          <a:p>
            <a:r>
              <a:rPr lang="en-US" b="0" i="0" dirty="0">
                <a:solidFill>
                  <a:schemeClr val="tx1">
                    <a:lumMod val="95000"/>
                  </a:schemeClr>
                </a:solidFill>
                <a:effectLst/>
                <a:latin typeface="Söhne"/>
              </a:rPr>
              <a:t>This scatter plot is showing </a:t>
            </a:r>
            <a:r>
              <a:rPr lang="en-US" dirty="0">
                <a:solidFill>
                  <a:schemeClr val="tx1">
                    <a:lumMod val="95000"/>
                  </a:schemeClr>
                </a:solidFill>
                <a:latin typeface="Söhne"/>
              </a:rPr>
              <a:t>a</a:t>
            </a:r>
            <a:r>
              <a:rPr lang="en-US" b="0" i="0" dirty="0">
                <a:solidFill>
                  <a:schemeClr val="tx1">
                    <a:lumMod val="95000"/>
                  </a:schemeClr>
                </a:solidFill>
                <a:effectLst/>
                <a:latin typeface="Söhne"/>
              </a:rPr>
              <a:t> negative correlation between wind speed and wind direction frequency in coastal areas suggests that certain combinations of wind conditions occur less frequently. This can influence the frequency and severity of weather events like storms or heavy rain. For instance, less common wind conditions may lead to fewer weather events, and when they do occur together, they could be more severe. Understanding this correlation is crucial for better forecasting and preparedness for extreme weather conditions in coastal regions.</a:t>
            </a:r>
            <a:endParaRPr lang="en-IN" dirty="0">
              <a:solidFill>
                <a:schemeClr val="tx1">
                  <a:lumMod val="95000"/>
                </a:schemeClr>
              </a:solidFill>
            </a:endParaRPr>
          </a:p>
        </p:txBody>
      </p:sp>
    </p:spTree>
    <p:extLst>
      <p:ext uri="{BB962C8B-B14F-4D97-AF65-F5344CB8AC3E}">
        <p14:creationId xmlns:p14="http://schemas.microsoft.com/office/powerpoint/2010/main" val="226219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4F06C5-37C7-3F90-8E9A-A349F155F7CF}"/>
              </a:ext>
            </a:extLst>
          </p:cNvPr>
          <p:cNvSpPr txBox="1"/>
          <p:nvPr/>
        </p:nvSpPr>
        <p:spPr>
          <a:xfrm>
            <a:off x="1548581" y="254309"/>
            <a:ext cx="9527458" cy="2308324"/>
          </a:xfrm>
          <a:prstGeom prst="rect">
            <a:avLst/>
          </a:prstGeom>
          <a:noFill/>
        </p:spPr>
        <p:txBody>
          <a:bodyPr wrap="square">
            <a:spAutoFit/>
          </a:bodyPr>
          <a:lstStyle/>
          <a:p>
            <a:pPr algn="l"/>
            <a:r>
              <a:rPr lang="en-US" sz="1800" b="0" i="0" dirty="0">
                <a:solidFill>
                  <a:schemeClr val="tx1">
                    <a:lumMod val="95000"/>
                  </a:schemeClr>
                </a:solidFill>
                <a:effectLst/>
                <a:latin typeface="Segoe UI" panose="020B0502040204020203" pitchFamily="34" charset="0"/>
              </a:rPr>
              <a:t>6.</a:t>
            </a:r>
            <a:r>
              <a:rPr lang="en-US" sz="1800" b="0" i="0" dirty="0">
                <a:solidFill>
                  <a:schemeClr val="tx1">
                    <a:lumMod val="95000"/>
                  </a:schemeClr>
                </a:solidFill>
                <a:effectLst/>
                <a:latin typeface="Times New Roman" panose="02020603050405020304" pitchFamily="18" charset="0"/>
              </a:rPr>
              <a:t>     Recommendations </a:t>
            </a:r>
            <a:r>
              <a:rPr lang="en-US" sz="1800" b="0" i="0" dirty="0">
                <a:solidFill>
                  <a:schemeClr val="tx1">
                    <a:lumMod val="95000"/>
                  </a:schemeClr>
                </a:solidFill>
                <a:effectLst/>
                <a:latin typeface="Segoe UI" panose="020B0502040204020203" pitchFamily="34" charset="0"/>
              </a:rPr>
              <a:t>for Preparedness: Based on the analysis findings, provide recommendations for strategies and measures that stakeholders can take to mitigate the</a:t>
            </a:r>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impact of extreme weather events.</a:t>
            </a:r>
          </a:p>
          <a:p>
            <a:pPr algn="l"/>
            <a:endParaRPr lang="en-US" b="0" i="0" dirty="0">
              <a:solidFill>
                <a:schemeClr val="tx1">
                  <a:lumMod val="95000"/>
                </a:schemeClr>
              </a:solidFill>
              <a:effectLst/>
              <a:latin typeface="Segoe UI" panose="020B0502040204020203" pitchFamily="34" charset="0"/>
            </a:endParaRPr>
          </a:p>
          <a:p>
            <a:pPr algn="l"/>
            <a:r>
              <a:rPr lang="en-US" sz="1800" b="0" i="0" dirty="0">
                <a:solidFill>
                  <a:schemeClr val="tx1">
                    <a:lumMod val="95000"/>
                  </a:schemeClr>
                </a:solidFill>
                <a:effectLst/>
                <a:latin typeface="Segoe UI" panose="020B0502040204020203" pitchFamily="34" charset="0"/>
              </a:rPr>
              <a:t>7.</a:t>
            </a:r>
            <a:r>
              <a:rPr lang="en-US" sz="1800" b="0" i="0" dirty="0">
                <a:solidFill>
                  <a:schemeClr val="tx1">
                    <a:lumMod val="95000"/>
                  </a:schemeClr>
                </a:solidFill>
                <a:effectLst/>
                <a:latin typeface="Times New Roman" panose="02020603050405020304" pitchFamily="18" charset="0"/>
              </a:rPr>
              <a:t>     Data </a:t>
            </a:r>
            <a:r>
              <a:rPr lang="en-US" sz="1800" b="0" i="0" dirty="0">
                <a:solidFill>
                  <a:schemeClr val="tx1">
                    <a:lumMod val="95000"/>
                  </a:schemeClr>
                </a:solidFill>
                <a:effectLst/>
                <a:latin typeface="Segoe UI" panose="020B0502040204020203" pitchFamily="34" charset="0"/>
              </a:rPr>
              <a:t>Visualization for Insights: Create a range of visualizations, including maps, line charts, scatter plots, and heatmaps, to effectively communicate the insights and patterns discovered in the data.</a:t>
            </a:r>
          </a:p>
          <a:p>
            <a:pPr algn="l"/>
            <a:endParaRPr lang="en-US" b="0" i="0" dirty="0">
              <a:solidFill>
                <a:srgbClr val="252423"/>
              </a:solidFill>
              <a:effectLst/>
              <a:latin typeface="Segoe UI" panose="020B0502040204020203" pitchFamily="34" charset="0"/>
            </a:endParaRPr>
          </a:p>
        </p:txBody>
      </p:sp>
    </p:spTree>
    <p:extLst>
      <p:ext uri="{BB962C8B-B14F-4D97-AF65-F5344CB8AC3E}">
        <p14:creationId xmlns:p14="http://schemas.microsoft.com/office/powerpoint/2010/main" val="138790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1B4E5B-7FD8-D466-C663-CF9BE46489C4}"/>
              </a:ext>
            </a:extLst>
          </p:cNvPr>
          <p:cNvSpPr/>
          <p:nvPr/>
        </p:nvSpPr>
        <p:spPr>
          <a:xfrm>
            <a:off x="4159045" y="0"/>
            <a:ext cx="2079523" cy="5456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ER DIAGRAM:</a:t>
            </a:r>
            <a:endParaRPr lang="en-IN" dirty="0"/>
          </a:p>
        </p:txBody>
      </p:sp>
      <p:pic>
        <p:nvPicPr>
          <p:cNvPr id="7" name="Picture 6">
            <a:extLst>
              <a:ext uri="{FF2B5EF4-FFF2-40B4-BE49-F238E27FC236}">
                <a16:creationId xmlns:a16="http://schemas.microsoft.com/office/drawing/2014/main" id="{E4A37F78-46B4-0F45-FA1E-A87CD96021F0}"/>
              </a:ext>
            </a:extLst>
          </p:cNvPr>
          <p:cNvPicPr>
            <a:picLocks noChangeAspect="1"/>
          </p:cNvPicPr>
          <p:nvPr/>
        </p:nvPicPr>
        <p:blipFill>
          <a:blip r:embed="rId2"/>
          <a:stretch>
            <a:fillRect/>
          </a:stretch>
        </p:blipFill>
        <p:spPr>
          <a:xfrm>
            <a:off x="0" y="855407"/>
            <a:ext cx="11665973" cy="6002594"/>
          </a:xfrm>
          <a:prstGeom prst="rect">
            <a:avLst/>
          </a:prstGeom>
        </p:spPr>
      </p:pic>
    </p:spTree>
    <p:extLst>
      <p:ext uri="{BB962C8B-B14F-4D97-AF65-F5344CB8AC3E}">
        <p14:creationId xmlns:p14="http://schemas.microsoft.com/office/powerpoint/2010/main" val="3188990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F449A006-66B5-57CC-EA16-110756056E9F}"/>
              </a:ext>
            </a:extLst>
          </p:cNvPr>
          <p:cNvSpPr/>
          <p:nvPr/>
        </p:nvSpPr>
        <p:spPr>
          <a:xfrm>
            <a:off x="840658" y="1165123"/>
            <a:ext cx="10663084" cy="4881716"/>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POWER BI PROBLEM STATEMENT</a:t>
            </a:r>
            <a:endParaRPr lang="en-I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91202963"/>
      </p:ext>
    </p:extLst>
  </p:cSld>
  <p:clrMapOvr>
    <a:masterClrMapping/>
  </p:clrMapOvr>
  <mc:AlternateContent xmlns:mc="http://schemas.openxmlformats.org/markup-compatibility/2006" xmlns:p14="http://schemas.microsoft.com/office/powerpoint/2010/main">
    <mc:Choice Requires="p14">
      <p:transition spd="slow" p14:dur="2000" advTm="3930"/>
    </mc:Choice>
    <mc:Fallback xmlns="">
      <p:transition spd="slow" advTm="393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48AE0-0844-11E5-8819-EE5D466FAED5}"/>
              </a:ext>
            </a:extLst>
          </p:cNvPr>
          <p:cNvPicPr>
            <a:picLocks noChangeAspect="1"/>
          </p:cNvPicPr>
          <p:nvPr/>
        </p:nvPicPr>
        <p:blipFill>
          <a:blip r:embed="rId2"/>
          <a:stretch>
            <a:fillRect/>
          </a:stretch>
        </p:blipFill>
        <p:spPr>
          <a:xfrm>
            <a:off x="-176981" y="1"/>
            <a:ext cx="12368981" cy="6858000"/>
          </a:xfrm>
          <a:prstGeom prst="rect">
            <a:avLst/>
          </a:prstGeom>
        </p:spPr>
      </p:pic>
    </p:spTree>
    <p:extLst>
      <p:ext uri="{BB962C8B-B14F-4D97-AF65-F5344CB8AC3E}">
        <p14:creationId xmlns:p14="http://schemas.microsoft.com/office/powerpoint/2010/main" val="2508111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C0AF5-B4DF-D85F-DA71-BB8A89DC264A}"/>
              </a:ext>
            </a:extLst>
          </p:cNvPr>
          <p:cNvPicPr>
            <a:picLocks noChangeAspect="1"/>
          </p:cNvPicPr>
          <p:nvPr/>
        </p:nvPicPr>
        <p:blipFill>
          <a:blip r:embed="rId2"/>
          <a:stretch>
            <a:fillRect/>
          </a:stretch>
        </p:blipFill>
        <p:spPr>
          <a:xfrm>
            <a:off x="155909" y="1061884"/>
            <a:ext cx="12004910" cy="5678128"/>
          </a:xfrm>
          <a:prstGeom prst="rect">
            <a:avLst/>
          </a:prstGeom>
        </p:spPr>
      </p:pic>
      <p:sp>
        <p:nvSpPr>
          <p:cNvPr id="4" name="Rectangle 3">
            <a:extLst>
              <a:ext uri="{FF2B5EF4-FFF2-40B4-BE49-F238E27FC236}">
                <a16:creationId xmlns:a16="http://schemas.microsoft.com/office/drawing/2014/main" id="{E6038383-159D-84A9-21ED-80C86A93244B}"/>
              </a:ext>
            </a:extLst>
          </p:cNvPr>
          <p:cNvSpPr/>
          <p:nvPr/>
        </p:nvSpPr>
        <p:spPr>
          <a:xfrm>
            <a:off x="147484" y="206477"/>
            <a:ext cx="11164529" cy="427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GEOGRAPHICAL ANALYSIS</a:t>
            </a:r>
            <a:endParaRPr lang="en-IN" dirty="0"/>
          </a:p>
        </p:txBody>
      </p:sp>
    </p:spTree>
    <p:extLst>
      <p:ext uri="{BB962C8B-B14F-4D97-AF65-F5344CB8AC3E}">
        <p14:creationId xmlns:p14="http://schemas.microsoft.com/office/powerpoint/2010/main" val="38452463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2223E1-373C-A362-7878-47F68A8EFC7C}"/>
              </a:ext>
            </a:extLst>
          </p:cNvPr>
          <p:cNvPicPr>
            <a:picLocks noChangeAspect="1"/>
          </p:cNvPicPr>
          <p:nvPr/>
        </p:nvPicPr>
        <p:blipFill>
          <a:blip r:embed="rId2"/>
          <a:stretch>
            <a:fillRect/>
          </a:stretch>
        </p:blipFill>
        <p:spPr>
          <a:xfrm>
            <a:off x="306225" y="309716"/>
            <a:ext cx="5681619" cy="3451123"/>
          </a:xfrm>
          <a:prstGeom prst="rect">
            <a:avLst/>
          </a:prstGeom>
        </p:spPr>
      </p:pic>
      <p:sp>
        <p:nvSpPr>
          <p:cNvPr id="6" name="Rectangle 5">
            <a:extLst>
              <a:ext uri="{FF2B5EF4-FFF2-40B4-BE49-F238E27FC236}">
                <a16:creationId xmlns:a16="http://schemas.microsoft.com/office/drawing/2014/main" id="{260291BC-B5A9-DB59-5A8B-D4C67319B17D}"/>
              </a:ext>
            </a:extLst>
          </p:cNvPr>
          <p:cNvSpPr/>
          <p:nvPr/>
        </p:nvSpPr>
        <p:spPr>
          <a:xfrm>
            <a:off x="6489290" y="1814052"/>
            <a:ext cx="5471652" cy="417379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l"/>
            <a:r>
              <a:rPr lang="en-US" b="0" i="0" dirty="0">
                <a:solidFill>
                  <a:schemeClr val="bg1">
                    <a:lumMod val="95000"/>
                  </a:schemeClr>
                </a:solidFill>
                <a:effectLst/>
                <a:latin typeface="Google Sans"/>
              </a:rPr>
              <a:t>New York City is located at a relatively high latitude, meaning that it experiences colder winters and warmer summers than cities located closer to the equator. Los Angeles, on the other hand, is located at a much lower latitude, and therefore has a more Mediterranean climate, with mild winters and dry summers.</a:t>
            </a:r>
          </a:p>
          <a:p>
            <a:pPr algn="l"/>
            <a:r>
              <a:rPr lang="en-US" b="0" i="0" dirty="0">
                <a:solidFill>
                  <a:schemeClr val="bg1">
                    <a:lumMod val="95000"/>
                  </a:schemeClr>
                </a:solidFill>
                <a:effectLst/>
                <a:latin typeface="Google Sans"/>
              </a:rPr>
              <a:t>Similarly, the longitude of North American cities also affects their climate. For example, cities located on the western side of the continent, such as Vancouver and Los Angeles, tend to be wetter than cities located on the eastern side, such as New York City and Montreal. This is because the prevailing winds in North America blow from west to east, carrying moisture from the Pacific Ocean to the Atlantic Ocean.</a:t>
            </a:r>
          </a:p>
        </p:txBody>
      </p:sp>
      <p:sp>
        <p:nvSpPr>
          <p:cNvPr id="2" name="Rectangle: Rounded Corners 1">
            <a:extLst>
              <a:ext uri="{FF2B5EF4-FFF2-40B4-BE49-F238E27FC236}">
                <a16:creationId xmlns:a16="http://schemas.microsoft.com/office/drawing/2014/main" id="{637C9EC0-17DD-FD6F-2D42-A90E668347E3}"/>
              </a:ext>
            </a:extLst>
          </p:cNvPr>
          <p:cNvSpPr/>
          <p:nvPr/>
        </p:nvSpPr>
        <p:spPr>
          <a:xfrm>
            <a:off x="6459794" y="309716"/>
            <a:ext cx="5530645" cy="10766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l"/>
            <a:r>
              <a:rPr lang="en-US" b="0" i="0" dirty="0">
                <a:solidFill>
                  <a:srgbClr val="24292E"/>
                </a:solidFill>
                <a:effectLst/>
                <a:latin typeface="Plus Jakarta Sans"/>
              </a:rPr>
              <a:t> </a:t>
            </a:r>
            <a:r>
              <a:rPr lang="en-US" dirty="0">
                <a:solidFill>
                  <a:schemeClr val="bg1">
                    <a:lumMod val="95000"/>
                  </a:schemeClr>
                </a:solidFill>
                <a:latin typeface="Plus Jakarta Sans"/>
              </a:rPr>
              <a:t>D</a:t>
            </a:r>
            <a:r>
              <a:rPr lang="en-US" b="0" i="0" dirty="0">
                <a:solidFill>
                  <a:schemeClr val="bg1">
                    <a:lumMod val="95000"/>
                  </a:schemeClr>
                </a:solidFill>
                <a:effectLst/>
                <a:latin typeface="Plus Jakarta Sans"/>
              </a:rPr>
              <a:t>istribution of cities in the dataset based on their latitude and longitude</a:t>
            </a:r>
            <a:endParaRPr lang="en-US" b="0" i="0" dirty="0">
              <a:solidFill>
                <a:srgbClr val="24292E"/>
              </a:solidFill>
              <a:effectLst/>
              <a:latin typeface="Plus Jakarta Sans"/>
            </a:endParaRPr>
          </a:p>
        </p:txBody>
      </p:sp>
    </p:spTree>
    <p:extLst>
      <p:ext uri="{BB962C8B-B14F-4D97-AF65-F5344CB8AC3E}">
        <p14:creationId xmlns:p14="http://schemas.microsoft.com/office/powerpoint/2010/main" val="3935215957"/>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873</TotalTime>
  <Words>3029</Words>
  <Application>Microsoft Office PowerPoint</Application>
  <PresentationFormat>Widescreen</PresentationFormat>
  <Paragraphs>141</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Calisto MT</vt:lpstr>
      <vt:lpstr>Google Sans</vt:lpstr>
      <vt:lpstr>Plus Jakarta Sans</vt:lpstr>
      <vt:lpstr>Segoe UI</vt:lpstr>
      <vt:lpstr>Söhne</vt:lpstr>
      <vt:lpstr>Times New Roman</vt:lpstr>
      <vt:lpstr>Wingdings 2</vt:lpstr>
      <vt:lpstr>Slate</vt:lpstr>
      <vt:lpstr>Capstone project on weather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on weather analysis</dc:title>
  <dc:creator>Anwesha Sarkar</dc:creator>
  <cp:lastModifiedBy>Anwesha Sarkar</cp:lastModifiedBy>
  <cp:revision>9</cp:revision>
  <dcterms:created xsi:type="dcterms:W3CDTF">2023-11-06T10:07:01Z</dcterms:created>
  <dcterms:modified xsi:type="dcterms:W3CDTF">2023-11-08T18:01:54Z</dcterms:modified>
</cp:coreProperties>
</file>